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7" r:id="rId5"/>
  </p:sldMasterIdLst>
  <p:notesMasterIdLst>
    <p:notesMasterId r:id="rId18"/>
  </p:notesMasterIdLst>
  <p:handoutMasterIdLst>
    <p:handoutMasterId r:id="rId19"/>
  </p:handoutMasterIdLst>
  <p:sldIdLst>
    <p:sldId id="258" r:id="rId6"/>
    <p:sldId id="817" r:id="rId7"/>
    <p:sldId id="314" r:id="rId8"/>
    <p:sldId id="812" r:id="rId9"/>
    <p:sldId id="814" r:id="rId10"/>
    <p:sldId id="815" r:id="rId11"/>
    <p:sldId id="818" r:id="rId12"/>
    <p:sldId id="309" r:id="rId13"/>
    <p:sldId id="813" r:id="rId14"/>
    <p:sldId id="816" r:id="rId15"/>
    <p:sldId id="820" r:id="rId16"/>
    <p:sldId id="819" r:id="rId17"/>
  </p:sldIdLst>
  <p:sldSz cx="9144000" cy="5143500" type="screen16x9"/>
  <p:notesSz cx="6858000" cy="9144000"/>
  <p:defaultTextStyle>
    <a:defPPr>
      <a:defRPr lang="en-US"/>
    </a:defPPr>
    <a:lvl1pPr marL="0" algn="l" defTabSz="389610" rtl="0" eaLnBrk="1" latinLnBrk="0" hangingPunct="1">
      <a:defRPr sz="1566" kern="1200">
        <a:solidFill>
          <a:schemeClr val="tx1"/>
        </a:solidFill>
        <a:latin typeface="+mn-lt"/>
        <a:ea typeface="+mn-ea"/>
        <a:cs typeface="+mn-cs"/>
      </a:defRPr>
    </a:lvl1pPr>
    <a:lvl2pPr marL="389610" algn="l" defTabSz="389610" rtl="0" eaLnBrk="1" latinLnBrk="0" hangingPunct="1">
      <a:defRPr sz="1566" kern="1200">
        <a:solidFill>
          <a:schemeClr val="tx1"/>
        </a:solidFill>
        <a:latin typeface="+mn-lt"/>
        <a:ea typeface="+mn-ea"/>
        <a:cs typeface="+mn-cs"/>
      </a:defRPr>
    </a:lvl2pPr>
    <a:lvl3pPr marL="779220" algn="l" defTabSz="389610" rtl="0" eaLnBrk="1" latinLnBrk="0" hangingPunct="1">
      <a:defRPr sz="1566" kern="1200">
        <a:solidFill>
          <a:schemeClr val="tx1"/>
        </a:solidFill>
        <a:latin typeface="+mn-lt"/>
        <a:ea typeface="+mn-ea"/>
        <a:cs typeface="+mn-cs"/>
      </a:defRPr>
    </a:lvl3pPr>
    <a:lvl4pPr marL="1168830" algn="l" defTabSz="389610" rtl="0" eaLnBrk="1" latinLnBrk="0" hangingPunct="1">
      <a:defRPr sz="1566" kern="1200">
        <a:solidFill>
          <a:schemeClr val="tx1"/>
        </a:solidFill>
        <a:latin typeface="+mn-lt"/>
        <a:ea typeface="+mn-ea"/>
        <a:cs typeface="+mn-cs"/>
      </a:defRPr>
    </a:lvl4pPr>
    <a:lvl5pPr marL="1558441" algn="l" defTabSz="389610" rtl="0" eaLnBrk="1" latinLnBrk="0" hangingPunct="1">
      <a:defRPr sz="1566" kern="1200">
        <a:solidFill>
          <a:schemeClr val="tx1"/>
        </a:solidFill>
        <a:latin typeface="+mn-lt"/>
        <a:ea typeface="+mn-ea"/>
        <a:cs typeface="+mn-cs"/>
      </a:defRPr>
    </a:lvl5pPr>
    <a:lvl6pPr marL="1948050" algn="l" defTabSz="389610" rtl="0" eaLnBrk="1" latinLnBrk="0" hangingPunct="1">
      <a:defRPr sz="1566" kern="1200">
        <a:solidFill>
          <a:schemeClr val="tx1"/>
        </a:solidFill>
        <a:latin typeface="+mn-lt"/>
        <a:ea typeface="+mn-ea"/>
        <a:cs typeface="+mn-cs"/>
      </a:defRPr>
    </a:lvl6pPr>
    <a:lvl7pPr marL="2337661" algn="l" defTabSz="389610" rtl="0" eaLnBrk="1" latinLnBrk="0" hangingPunct="1">
      <a:defRPr sz="1566" kern="1200">
        <a:solidFill>
          <a:schemeClr val="tx1"/>
        </a:solidFill>
        <a:latin typeface="+mn-lt"/>
        <a:ea typeface="+mn-ea"/>
        <a:cs typeface="+mn-cs"/>
      </a:defRPr>
    </a:lvl7pPr>
    <a:lvl8pPr marL="2727271" algn="l" defTabSz="389610" rtl="0" eaLnBrk="1" latinLnBrk="0" hangingPunct="1">
      <a:defRPr sz="1566" kern="1200">
        <a:solidFill>
          <a:schemeClr val="tx1"/>
        </a:solidFill>
        <a:latin typeface="+mn-lt"/>
        <a:ea typeface="+mn-ea"/>
        <a:cs typeface="+mn-cs"/>
      </a:defRPr>
    </a:lvl8pPr>
    <a:lvl9pPr marL="3116882" algn="l" defTabSz="389610" rtl="0" eaLnBrk="1" latinLnBrk="0" hangingPunct="1">
      <a:defRPr sz="156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29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A4CA"/>
    <a:srgbClr val="014C74"/>
    <a:srgbClr val="F7E234"/>
    <a:srgbClr val="004B74"/>
    <a:srgbClr val="00324D"/>
    <a:srgbClr val="F1DC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648841-7945-40BA-9774-67B3EEE337AE}" v="26" dt="2023-05-02T11:10:41.4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4"/>
    <p:restoredTop sz="94681"/>
  </p:normalViewPr>
  <p:slideViewPr>
    <p:cSldViewPr snapToGrid="0" snapToObjects="1" showGuides="1">
      <p:cViewPr varScale="1">
        <p:scale>
          <a:sx n="79" d="100"/>
          <a:sy n="79" d="100"/>
        </p:scale>
        <p:origin x="918" y="42"/>
      </p:cViewPr>
      <p:guideLst>
        <p:guide orient="horz"/>
        <p:guide pos="297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ey Richards" userId="d4a5c056209ab33c" providerId="LiveId" clId="{3A648841-7945-40BA-9774-67B3EEE337AE}"/>
    <pc:docChg chg="undo custSel addSld delSld modSld sldOrd delMainMaster">
      <pc:chgData name="Lindsey Richards" userId="d4a5c056209ab33c" providerId="LiveId" clId="{3A648841-7945-40BA-9774-67B3EEE337AE}" dt="2023-05-11T08:07:02.950" v="2801" actId="313"/>
      <pc:docMkLst>
        <pc:docMk/>
      </pc:docMkLst>
      <pc:sldChg chg="modSp mod">
        <pc:chgData name="Lindsey Richards" userId="d4a5c056209ab33c" providerId="LiveId" clId="{3A648841-7945-40BA-9774-67B3EEE337AE}" dt="2023-04-26T12:01:13.629" v="142" actId="20577"/>
        <pc:sldMkLst>
          <pc:docMk/>
          <pc:sldMk cId="3645921793" sldId="258"/>
        </pc:sldMkLst>
        <pc:spChg chg="mod">
          <ac:chgData name="Lindsey Richards" userId="d4a5c056209ab33c" providerId="LiveId" clId="{3A648841-7945-40BA-9774-67B3EEE337AE}" dt="2023-04-26T12:01:13.629" v="142" actId="20577"/>
          <ac:spMkLst>
            <pc:docMk/>
            <pc:sldMk cId="3645921793" sldId="258"/>
            <ac:spMk id="2" creationId="{00000000-0000-0000-0000-000000000000}"/>
          </ac:spMkLst>
        </pc:spChg>
        <pc:spChg chg="mod">
          <ac:chgData name="Lindsey Richards" userId="d4a5c056209ab33c" providerId="LiveId" clId="{3A648841-7945-40BA-9774-67B3EEE337AE}" dt="2023-04-24T13:39:44.616" v="132" actId="20577"/>
          <ac:spMkLst>
            <pc:docMk/>
            <pc:sldMk cId="3645921793" sldId="258"/>
            <ac:spMk id="3" creationId="{00000000-0000-0000-0000-000000000000}"/>
          </ac:spMkLst>
        </pc:spChg>
        <pc:spChg chg="mod">
          <ac:chgData name="Lindsey Richards" userId="d4a5c056209ab33c" providerId="LiveId" clId="{3A648841-7945-40BA-9774-67B3EEE337AE}" dt="2023-04-24T13:38:04.830" v="98" actId="255"/>
          <ac:spMkLst>
            <pc:docMk/>
            <pc:sldMk cId="3645921793" sldId="258"/>
            <ac:spMk id="4" creationId="{00000000-0000-0000-0000-000000000000}"/>
          </ac:spMkLst>
        </pc:spChg>
      </pc:sldChg>
      <pc:sldChg chg="del">
        <pc:chgData name="Lindsey Richards" userId="d4a5c056209ab33c" providerId="LiveId" clId="{3A648841-7945-40BA-9774-67B3EEE337AE}" dt="2023-05-02T11:12:16.104" v="2216" actId="47"/>
        <pc:sldMkLst>
          <pc:docMk/>
          <pc:sldMk cId="1226325521" sldId="260"/>
        </pc:sldMkLst>
      </pc:sldChg>
      <pc:sldChg chg="del">
        <pc:chgData name="Lindsey Richards" userId="d4a5c056209ab33c" providerId="LiveId" clId="{3A648841-7945-40BA-9774-67B3EEE337AE}" dt="2023-05-02T11:49:42.308" v="2406" actId="47"/>
        <pc:sldMkLst>
          <pc:docMk/>
          <pc:sldMk cId="3307819146" sldId="261"/>
        </pc:sldMkLst>
      </pc:sldChg>
      <pc:sldChg chg="add del ord">
        <pc:chgData name="Lindsey Richards" userId="d4a5c056209ab33c" providerId="LiveId" clId="{3A648841-7945-40BA-9774-67B3EEE337AE}" dt="2023-04-26T13:35:59.628" v="1642" actId="47"/>
        <pc:sldMkLst>
          <pc:docMk/>
          <pc:sldMk cId="2533697749" sldId="302"/>
        </pc:sldMkLst>
      </pc:sldChg>
      <pc:sldChg chg="add del ord">
        <pc:chgData name="Lindsey Richards" userId="d4a5c056209ab33c" providerId="LiveId" clId="{3A648841-7945-40BA-9774-67B3EEE337AE}" dt="2023-04-26T13:49:50.767" v="1835" actId="47"/>
        <pc:sldMkLst>
          <pc:docMk/>
          <pc:sldMk cId="3657507963" sldId="303"/>
        </pc:sldMkLst>
      </pc:sldChg>
      <pc:sldChg chg="del">
        <pc:chgData name="Lindsey Richards" userId="d4a5c056209ab33c" providerId="LiveId" clId="{3A648841-7945-40BA-9774-67B3EEE337AE}" dt="2023-05-02T11:12:18.956" v="2217" actId="47"/>
        <pc:sldMkLst>
          <pc:docMk/>
          <pc:sldMk cId="3245487786" sldId="308"/>
        </pc:sldMkLst>
      </pc:sldChg>
      <pc:sldChg chg="addSp delSp modSp mod ord">
        <pc:chgData name="Lindsey Richards" userId="d4a5c056209ab33c" providerId="LiveId" clId="{3A648841-7945-40BA-9774-67B3EEE337AE}" dt="2023-05-02T11:28:22.393" v="2234" actId="1076"/>
        <pc:sldMkLst>
          <pc:docMk/>
          <pc:sldMk cId="4065792208" sldId="309"/>
        </pc:sldMkLst>
        <pc:spChg chg="mod">
          <ac:chgData name="Lindsey Richards" userId="d4a5c056209ab33c" providerId="LiveId" clId="{3A648841-7945-40BA-9774-67B3EEE337AE}" dt="2023-05-02T11:25:48.252" v="2228" actId="255"/>
          <ac:spMkLst>
            <pc:docMk/>
            <pc:sldMk cId="4065792208" sldId="309"/>
            <ac:spMk id="2" creationId="{00000000-0000-0000-0000-000000000000}"/>
          </ac:spMkLst>
        </pc:spChg>
        <pc:spChg chg="add del mod">
          <ac:chgData name="Lindsey Richards" userId="d4a5c056209ab33c" providerId="LiveId" clId="{3A648841-7945-40BA-9774-67B3EEE337AE}" dt="2023-04-26T13:50:34.786" v="1842"/>
          <ac:spMkLst>
            <pc:docMk/>
            <pc:sldMk cId="4065792208" sldId="309"/>
            <ac:spMk id="3" creationId="{2720EF97-4593-102C-AAC7-D6CCC1D8CECB}"/>
          </ac:spMkLst>
        </pc:spChg>
        <pc:spChg chg="mod">
          <ac:chgData name="Lindsey Richards" userId="d4a5c056209ab33c" providerId="LiveId" clId="{3A648841-7945-40BA-9774-67B3EEE337AE}" dt="2023-05-02T11:26:29.240" v="2229" actId="1076"/>
          <ac:spMkLst>
            <pc:docMk/>
            <pc:sldMk cId="4065792208" sldId="309"/>
            <ac:spMk id="5" creationId="{00000000-0000-0000-0000-000000000000}"/>
          </ac:spMkLst>
        </pc:spChg>
        <pc:spChg chg="mod">
          <ac:chgData name="Lindsey Richards" userId="d4a5c056209ab33c" providerId="LiveId" clId="{3A648841-7945-40BA-9774-67B3EEE337AE}" dt="2023-05-02T11:28:22.393" v="2234" actId="1076"/>
          <ac:spMkLst>
            <pc:docMk/>
            <pc:sldMk cId="4065792208" sldId="309"/>
            <ac:spMk id="7" creationId="{85D343DD-DFF0-7D3C-7A0B-5DD0153EE1C9}"/>
          </ac:spMkLst>
        </pc:spChg>
        <pc:spChg chg="add del mod">
          <ac:chgData name="Lindsey Richards" userId="d4a5c056209ab33c" providerId="LiveId" clId="{3A648841-7945-40BA-9774-67B3EEE337AE}" dt="2023-04-26T13:50:51.470" v="1845"/>
          <ac:spMkLst>
            <pc:docMk/>
            <pc:sldMk cId="4065792208" sldId="309"/>
            <ac:spMk id="8" creationId="{C17C94A4-56CE-1746-8452-F780BF1926AB}"/>
          </ac:spMkLst>
        </pc:spChg>
        <pc:spChg chg="add mod">
          <ac:chgData name="Lindsey Richards" userId="d4a5c056209ab33c" providerId="LiveId" clId="{3A648841-7945-40BA-9774-67B3EEE337AE}" dt="2023-04-26T13:51:04.604" v="1847" actId="207"/>
          <ac:spMkLst>
            <pc:docMk/>
            <pc:sldMk cId="4065792208" sldId="309"/>
            <ac:spMk id="9" creationId="{673E4CAC-F960-9711-14A2-A3C22D7C4346}"/>
          </ac:spMkLst>
        </pc:spChg>
      </pc:sldChg>
      <pc:sldChg chg="del ord">
        <pc:chgData name="Lindsey Richards" userId="d4a5c056209ab33c" providerId="LiveId" clId="{3A648841-7945-40BA-9774-67B3EEE337AE}" dt="2023-04-26T13:41:35.037" v="1789" actId="47"/>
        <pc:sldMkLst>
          <pc:docMk/>
          <pc:sldMk cId="0" sldId="310"/>
        </pc:sldMkLst>
      </pc:sldChg>
      <pc:sldChg chg="del">
        <pc:chgData name="Lindsey Richards" userId="d4a5c056209ab33c" providerId="LiveId" clId="{3A648841-7945-40BA-9774-67B3EEE337AE}" dt="2023-05-02T11:50:22.102" v="2447" actId="47"/>
        <pc:sldMkLst>
          <pc:docMk/>
          <pc:sldMk cId="1486688175" sldId="311"/>
        </pc:sldMkLst>
      </pc:sldChg>
      <pc:sldChg chg="del ord">
        <pc:chgData name="Lindsey Richards" userId="d4a5c056209ab33c" providerId="LiveId" clId="{3A648841-7945-40BA-9774-67B3EEE337AE}" dt="2023-05-11T08:06:07.494" v="2767" actId="47"/>
        <pc:sldMkLst>
          <pc:docMk/>
          <pc:sldMk cId="3845731420" sldId="312"/>
        </pc:sldMkLst>
      </pc:sldChg>
      <pc:sldChg chg="modSp new del mod">
        <pc:chgData name="Lindsey Richards" userId="d4a5c056209ab33c" providerId="LiveId" clId="{3A648841-7945-40BA-9774-67B3EEE337AE}" dt="2023-05-02T11:50:18.786" v="2446" actId="47"/>
        <pc:sldMkLst>
          <pc:docMk/>
          <pc:sldMk cId="633117544" sldId="313"/>
        </pc:sldMkLst>
        <pc:spChg chg="mod">
          <ac:chgData name="Lindsey Richards" userId="d4a5c056209ab33c" providerId="LiveId" clId="{3A648841-7945-40BA-9774-67B3EEE337AE}" dt="2023-05-02T11:49:59.838" v="2444" actId="20577"/>
          <ac:spMkLst>
            <pc:docMk/>
            <pc:sldMk cId="633117544" sldId="313"/>
            <ac:spMk id="2" creationId="{75A107F8-6969-416E-D4FD-17F074890EEA}"/>
          </ac:spMkLst>
        </pc:spChg>
      </pc:sldChg>
      <pc:sldChg chg="new del">
        <pc:chgData name="Lindsey Richards" userId="d4a5c056209ab33c" providerId="LiveId" clId="{3A648841-7945-40BA-9774-67B3EEE337AE}" dt="2023-04-26T12:03:49.759" v="153" actId="680"/>
        <pc:sldMkLst>
          <pc:docMk/>
          <pc:sldMk cId="275326879" sldId="314"/>
        </pc:sldMkLst>
      </pc:sldChg>
      <pc:sldChg chg="new del">
        <pc:chgData name="Lindsey Richards" userId="d4a5c056209ab33c" providerId="LiveId" clId="{3A648841-7945-40BA-9774-67B3EEE337AE}" dt="2023-04-26T12:02:11.499" v="145" actId="47"/>
        <pc:sldMkLst>
          <pc:docMk/>
          <pc:sldMk cId="1565863380" sldId="314"/>
        </pc:sldMkLst>
      </pc:sldChg>
      <pc:sldChg chg="addSp delSp modSp new mod">
        <pc:chgData name="Lindsey Richards" userId="d4a5c056209ab33c" providerId="LiveId" clId="{3A648841-7945-40BA-9774-67B3EEE337AE}" dt="2023-04-26T13:00:23.298" v="971" actId="20577"/>
        <pc:sldMkLst>
          <pc:docMk/>
          <pc:sldMk cId="1910254151" sldId="314"/>
        </pc:sldMkLst>
        <pc:spChg chg="mod">
          <ac:chgData name="Lindsey Richards" userId="d4a5c056209ab33c" providerId="LiveId" clId="{3A648841-7945-40BA-9774-67B3EEE337AE}" dt="2023-04-26T13:00:23.298" v="971" actId="20577"/>
          <ac:spMkLst>
            <pc:docMk/>
            <pc:sldMk cId="1910254151" sldId="314"/>
            <ac:spMk id="2" creationId="{61411DB0-94F2-9D71-4974-E0217BB61BF5}"/>
          </ac:spMkLst>
        </pc:spChg>
        <pc:spChg chg="del mod">
          <ac:chgData name="Lindsey Richards" userId="d4a5c056209ab33c" providerId="LiveId" clId="{3A648841-7945-40BA-9774-67B3EEE337AE}" dt="2023-04-26T12:23:41.264" v="533" actId="478"/>
          <ac:spMkLst>
            <pc:docMk/>
            <pc:sldMk cId="1910254151" sldId="314"/>
            <ac:spMk id="3" creationId="{4F8533BF-C760-0210-5A09-7085CC18029F}"/>
          </ac:spMkLst>
        </pc:spChg>
        <pc:spChg chg="add del mod">
          <ac:chgData name="Lindsey Richards" userId="d4a5c056209ab33c" providerId="LiveId" clId="{3A648841-7945-40BA-9774-67B3EEE337AE}" dt="2023-04-26T12:22:36.051" v="528" actId="20577"/>
          <ac:spMkLst>
            <pc:docMk/>
            <pc:sldMk cId="1910254151" sldId="314"/>
            <ac:spMk id="4" creationId="{BB1FA37B-7EDE-1048-50A2-C3484614CC20}"/>
          </ac:spMkLst>
        </pc:spChg>
        <pc:spChg chg="del mod">
          <ac:chgData name="Lindsey Richards" userId="d4a5c056209ab33c" providerId="LiveId" clId="{3A648841-7945-40BA-9774-67B3EEE337AE}" dt="2023-04-26T12:13:55.646" v="464" actId="478"/>
          <ac:spMkLst>
            <pc:docMk/>
            <pc:sldMk cId="1910254151" sldId="314"/>
            <ac:spMk id="5" creationId="{7261A698-7F9B-4AE1-F7A5-A51791440914}"/>
          </ac:spMkLst>
        </pc:spChg>
        <pc:spChg chg="add del mod">
          <ac:chgData name="Lindsey Richards" userId="d4a5c056209ab33c" providerId="LiveId" clId="{3A648841-7945-40BA-9774-67B3EEE337AE}" dt="2023-04-26T12:15:14.872" v="467"/>
          <ac:spMkLst>
            <pc:docMk/>
            <pc:sldMk cId="1910254151" sldId="314"/>
            <ac:spMk id="6" creationId="{C7B3775B-094B-A1A4-9EE4-6432BC0B02BE}"/>
          </ac:spMkLst>
        </pc:spChg>
        <pc:spChg chg="add del mod">
          <ac:chgData name="Lindsey Richards" userId="d4a5c056209ab33c" providerId="LiveId" clId="{3A648841-7945-40BA-9774-67B3EEE337AE}" dt="2023-04-26T12:15:29.645" v="470"/>
          <ac:spMkLst>
            <pc:docMk/>
            <pc:sldMk cId="1910254151" sldId="314"/>
            <ac:spMk id="7" creationId="{D2AE4622-B829-5D98-FD3A-466A0ABFC53D}"/>
          </ac:spMkLst>
        </pc:spChg>
        <pc:spChg chg="add mod">
          <ac:chgData name="Lindsey Richards" userId="d4a5c056209ab33c" providerId="LiveId" clId="{3A648841-7945-40BA-9774-67B3EEE337AE}" dt="2023-04-26T12:15:47.828" v="472" actId="207"/>
          <ac:spMkLst>
            <pc:docMk/>
            <pc:sldMk cId="1910254151" sldId="314"/>
            <ac:spMk id="8" creationId="{2667724C-81CC-874C-F629-4BEEA6D77EDE}"/>
          </ac:spMkLst>
        </pc:spChg>
        <pc:spChg chg="add mod">
          <ac:chgData name="Lindsey Richards" userId="d4a5c056209ab33c" providerId="LiveId" clId="{3A648841-7945-40BA-9774-67B3EEE337AE}" dt="2023-04-26T12:26:43.763" v="603" actId="20577"/>
          <ac:spMkLst>
            <pc:docMk/>
            <pc:sldMk cId="1910254151" sldId="314"/>
            <ac:spMk id="16" creationId="{C81BF505-2DF7-B0B3-8077-B98D05F671D5}"/>
          </ac:spMkLst>
        </pc:spChg>
        <pc:picChg chg="add mod">
          <ac:chgData name="Lindsey Richards" userId="d4a5c056209ab33c" providerId="LiveId" clId="{3A648841-7945-40BA-9774-67B3EEE337AE}" dt="2023-04-26T12:19:22.425" v="489" actId="14100"/>
          <ac:picMkLst>
            <pc:docMk/>
            <pc:sldMk cId="1910254151" sldId="314"/>
            <ac:picMk id="9" creationId="{EB68A503-C5F1-98C9-5F9B-B16B4575DDED}"/>
          </ac:picMkLst>
        </pc:picChg>
        <pc:picChg chg="add del">
          <ac:chgData name="Lindsey Richards" userId="d4a5c056209ab33c" providerId="LiveId" clId="{3A648841-7945-40BA-9774-67B3EEE337AE}" dt="2023-04-26T12:21:38.946" v="493" actId="22"/>
          <ac:picMkLst>
            <pc:docMk/>
            <pc:sldMk cId="1910254151" sldId="314"/>
            <ac:picMk id="11" creationId="{0590C4EE-4C50-6931-18B0-D15F954EA393}"/>
          </ac:picMkLst>
        </pc:picChg>
        <pc:picChg chg="add del mod">
          <ac:chgData name="Lindsey Richards" userId="d4a5c056209ab33c" providerId="LiveId" clId="{3A648841-7945-40BA-9774-67B3EEE337AE}" dt="2023-04-26T12:22:39.318" v="529" actId="478"/>
          <ac:picMkLst>
            <pc:docMk/>
            <pc:sldMk cId="1910254151" sldId="314"/>
            <ac:picMk id="13" creationId="{F240D574-2636-9279-E502-A3AD5B4587AC}"/>
          </ac:picMkLst>
        </pc:picChg>
        <pc:picChg chg="add mod">
          <ac:chgData name="Lindsey Richards" userId="d4a5c056209ab33c" providerId="LiveId" clId="{3A648841-7945-40BA-9774-67B3EEE337AE}" dt="2023-04-26T12:23:33.113" v="531" actId="1076"/>
          <ac:picMkLst>
            <pc:docMk/>
            <pc:sldMk cId="1910254151" sldId="314"/>
            <ac:picMk id="15" creationId="{D75FAE84-A1C3-93EF-38A7-DE18EC95C964}"/>
          </ac:picMkLst>
        </pc:picChg>
        <pc:picChg chg="add mod">
          <ac:chgData name="Lindsey Richards" userId="d4a5c056209ab33c" providerId="LiveId" clId="{3A648841-7945-40BA-9774-67B3EEE337AE}" dt="2023-04-26T12:27:34.997" v="605" actId="1076"/>
          <ac:picMkLst>
            <pc:docMk/>
            <pc:sldMk cId="1910254151" sldId="314"/>
            <ac:picMk id="18" creationId="{DDD21779-08A4-C286-9663-AC1EE96EA9DC}"/>
          </ac:picMkLst>
        </pc:picChg>
      </pc:sldChg>
      <pc:sldChg chg="addSp delSp modSp new del mod">
        <pc:chgData name="Lindsey Richards" userId="d4a5c056209ab33c" providerId="LiveId" clId="{3A648841-7945-40BA-9774-67B3EEE337AE}" dt="2023-05-02T10:38:43.659" v="2130" actId="47"/>
        <pc:sldMkLst>
          <pc:docMk/>
          <pc:sldMk cId="1012818001" sldId="315"/>
        </pc:sldMkLst>
        <pc:spChg chg="del mod">
          <ac:chgData name="Lindsey Richards" userId="d4a5c056209ab33c" providerId="LiveId" clId="{3A648841-7945-40BA-9774-67B3EEE337AE}" dt="2023-05-02T10:34:08.161" v="2107" actId="478"/>
          <ac:spMkLst>
            <pc:docMk/>
            <pc:sldMk cId="1012818001" sldId="315"/>
            <ac:spMk id="2" creationId="{E49393EB-9EE0-8FE9-D150-1A7F3C7A093F}"/>
          </ac:spMkLst>
        </pc:spChg>
        <pc:spChg chg="mod">
          <ac:chgData name="Lindsey Richards" userId="d4a5c056209ab33c" providerId="LiveId" clId="{3A648841-7945-40BA-9774-67B3EEE337AE}" dt="2023-05-02T10:18:45.979" v="2097" actId="20577"/>
          <ac:spMkLst>
            <pc:docMk/>
            <pc:sldMk cId="1012818001" sldId="315"/>
            <ac:spMk id="3" creationId="{691561BD-74A6-407C-FD99-6D27A4AAC66D}"/>
          </ac:spMkLst>
        </pc:spChg>
        <pc:spChg chg="mod">
          <ac:chgData name="Lindsey Richards" userId="d4a5c056209ab33c" providerId="LiveId" clId="{3A648841-7945-40BA-9774-67B3EEE337AE}" dt="2023-04-26T13:20:28.906" v="1283" actId="207"/>
          <ac:spMkLst>
            <pc:docMk/>
            <pc:sldMk cId="1012818001" sldId="315"/>
            <ac:spMk id="4" creationId="{6D741B21-C8C6-F459-57D9-F6B200F03C8C}"/>
          </ac:spMkLst>
        </pc:spChg>
        <pc:picChg chg="add del mod">
          <ac:chgData name="Lindsey Richards" userId="d4a5c056209ab33c" providerId="LiveId" clId="{3A648841-7945-40BA-9774-67B3EEE337AE}" dt="2023-05-02T10:32:52.023" v="2102" actId="478"/>
          <ac:picMkLst>
            <pc:docMk/>
            <pc:sldMk cId="1012818001" sldId="315"/>
            <ac:picMk id="6" creationId="{AA79385D-EB44-2E0C-C650-9A3DEEDC6992}"/>
          </ac:picMkLst>
        </pc:picChg>
        <pc:picChg chg="add mod">
          <ac:chgData name="Lindsey Richards" userId="d4a5c056209ab33c" providerId="LiveId" clId="{3A648841-7945-40BA-9774-67B3EEE337AE}" dt="2023-05-02T10:33:03.158" v="2104" actId="1076"/>
          <ac:picMkLst>
            <pc:docMk/>
            <pc:sldMk cId="1012818001" sldId="315"/>
            <ac:picMk id="7" creationId="{58428672-FD44-2025-4919-AC58A1F24AE9}"/>
          </ac:picMkLst>
        </pc:picChg>
      </pc:sldChg>
      <pc:sldChg chg="new del">
        <pc:chgData name="Lindsey Richards" userId="d4a5c056209ab33c" providerId="LiveId" clId="{3A648841-7945-40BA-9774-67B3EEE337AE}" dt="2023-04-26T12:03:48.218" v="152" actId="680"/>
        <pc:sldMkLst>
          <pc:docMk/>
          <pc:sldMk cId="1334056062" sldId="315"/>
        </pc:sldMkLst>
      </pc:sldChg>
      <pc:sldChg chg="new del">
        <pc:chgData name="Lindsey Richards" userId="d4a5c056209ab33c" providerId="LiveId" clId="{3A648841-7945-40BA-9774-67B3EEE337AE}" dt="2023-04-26T12:06:27.135" v="157" actId="47"/>
        <pc:sldMkLst>
          <pc:docMk/>
          <pc:sldMk cId="2871489037" sldId="316"/>
        </pc:sldMkLst>
      </pc:sldChg>
      <pc:sldChg chg="modSp add del mod">
        <pc:chgData name="Lindsey Richards" userId="d4a5c056209ab33c" providerId="LiveId" clId="{3A648841-7945-40BA-9774-67B3EEE337AE}" dt="2023-04-26T12:40:48.586" v="780" actId="47"/>
        <pc:sldMkLst>
          <pc:docMk/>
          <pc:sldMk cId="3637853600" sldId="810"/>
        </pc:sldMkLst>
        <pc:grpChg chg="mod">
          <ac:chgData name="Lindsey Richards" userId="d4a5c056209ab33c" providerId="LiveId" clId="{3A648841-7945-40BA-9774-67B3EEE337AE}" dt="2023-04-26T12:18:38.717" v="485" actId="14100"/>
          <ac:grpSpMkLst>
            <pc:docMk/>
            <pc:sldMk cId="3637853600" sldId="810"/>
            <ac:grpSpMk id="12" creationId="{00000000-0000-0000-0000-000000000000}"/>
          </ac:grpSpMkLst>
        </pc:grpChg>
      </pc:sldChg>
      <pc:sldChg chg="addSp delSp modSp new del mod">
        <pc:chgData name="Lindsey Richards" userId="d4a5c056209ab33c" providerId="LiveId" clId="{3A648841-7945-40BA-9774-67B3EEE337AE}" dt="2023-04-26T12:40:43.300" v="779" actId="47"/>
        <pc:sldMkLst>
          <pc:docMk/>
          <pc:sldMk cId="3280686138" sldId="811"/>
        </pc:sldMkLst>
        <pc:spChg chg="add del mod">
          <ac:chgData name="Lindsey Richards" userId="d4a5c056209ab33c" providerId="LiveId" clId="{3A648841-7945-40BA-9774-67B3EEE337AE}" dt="2023-04-26T12:29:31.600" v="609"/>
          <ac:spMkLst>
            <pc:docMk/>
            <pc:sldMk cId="3280686138" sldId="811"/>
            <ac:spMk id="2" creationId="{6DD7331F-80D2-0C1D-5F1F-61BD8A1F3E1A}"/>
          </ac:spMkLst>
        </pc:spChg>
        <pc:spChg chg="add mod">
          <ac:chgData name="Lindsey Richards" userId="d4a5c056209ab33c" providerId="LiveId" clId="{3A648841-7945-40BA-9774-67B3EEE337AE}" dt="2023-04-26T12:29:45.084" v="611" actId="207"/>
          <ac:spMkLst>
            <pc:docMk/>
            <pc:sldMk cId="3280686138" sldId="811"/>
            <ac:spMk id="3" creationId="{C58902CA-03B2-935C-2667-43C6650B957A}"/>
          </ac:spMkLst>
        </pc:spChg>
        <pc:picChg chg="add mod">
          <ac:chgData name="Lindsey Richards" userId="d4a5c056209ab33c" providerId="LiveId" clId="{3A648841-7945-40BA-9774-67B3EEE337AE}" dt="2023-04-26T12:31:56.069" v="616" actId="1076"/>
          <ac:picMkLst>
            <pc:docMk/>
            <pc:sldMk cId="3280686138" sldId="811"/>
            <ac:picMk id="5" creationId="{D0338839-DFB0-CEBD-E30C-8A86BF0AFF43}"/>
          </ac:picMkLst>
        </pc:picChg>
      </pc:sldChg>
      <pc:sldChg chg="addSp delSp modSp new mod modNotesTx">
        <pc:chgData name="Lindsey Richards" userId="d4a5c056209ab33c" providerId="LiveId" clId="{3A648841-7945-40BA-9774-67B3EEE337AE}" dt="2023-05-05T09:18:45.257" v="2766" actId="20577"/>
        <pc:sldMkLst>
          <pc:docMk/>
          <pc:sldMk cId="3132540160" sldId="812"/>
        </pc:sldMkLst>
        <pc:spChg chg="mod">
          <ac:chgData name="Lindsey Richards" userId="d4a5c056209ab33c" providerId="LiveId" clId="{3A648841-7945-40BA-9774-67B3EEE337AE}" dt="2023-04-26T13:11:41.420" v="1220" actId="27636"/>
          <ac:spMkLst>
            <pc:docMk/>
            <pc:sldMk cId="3132540160" sldId="812"/>
            <ac:spMk id="2" creationId="{77B65E52-1C50-BEF9-7022-04D716305C14}"/>
          </ac:spMkLst>
        </pc:spChg>
        <pc:spChg chg="del">
          <ac:chgData name="Lindsey Richards" userId="d4a5c056209ab33c" providerId="LiveId" clId="{3A648841-7945-40BA-9774-67B3EEE337AE}" dt="2023-04-26T12:35:17.254" v="749" actId="478"/>
          <ac:spMkLst>
            <pc:docMk/>
            <pc:sldMk cId="3132540160" sldId="812"/>
            <ac:spMk id="3" creationId="{92B6B89D-0827-4F17-03D1-5C83D1815848}"/>
          </ac:spMkLst>
        </pc:spChg>
        <pc:spChg chg="del">
          <ac:chgData name="Lindsey Richards" userId="d4a5c056209ab33c" providerId="LiveId" clId="{3A648841-7945-40BA-9774-67B3EEE337AE}" dt="2023-04-26T12:33:33.126" v="739" actId="478"/>
          <ac:spMkLst>
            <pc:docMk/>
            <pc:sldMk cId="3132540160" sldId="812"/>
            <ac:spMk id="4" creationId="{82878507-A18F-56BB-D6BA-FCD97F7B314F}"/>
          </ac:spMkLst>
        </pc:spChg>
        <pc:spChg chg="mod">
          <ac:chgData name="Lindsey Richards" userId="d4a5c056209ab33c" providerId="LiveId" clId="{3A648841-7945-40BA-9774-67B3EEE337AE}" dt="2023-04-26T12:40:33.452" v="778" actId="14100"/>
          <ac:spMkLst>
            <pc:docMk/>
            <pc:sldMk cId="3132540160" sldId="812"/>
            <ac:spMk id="5" creationId="{0F3CBCFE-024A-0A21-CF67-E90709FB8B74}"/>
          </ac:spMkLst>
        </pc:spChg>
        <pc:spChg chg="add mod">
          <ac:chgData name="Lindsey Richards" userId="d4a5c056209ab33c" providerId="LiveId" clId="{3A648841-7945-40BA-9774-67B3EEE337AE}" dt="2023-04-26T12:34:37.448" v="746" actId="207"/>
          <ac:spMkLst>
            <pc:docMk/>
            <pc:sldMk cId="3132540160" sldId="812"/>
            <ac:spMk id="6" creationId="{68AB3FE0-4C87-50EB-0290-26FC536B8BB0}"/>
          </ac:spMkLst>
        </pc:spChg>
        <pc:spChg chg="add mod">
          <ac:chgData name="Lindsey Richards" userId="d4a5c056209ab33c" providerId="LiveId" clId="{3A648841-7945-40BA-9774-67B3EEE337AE}" dt="2023-04-26T13:25:43.853" v="1319" actId="5793"/>
          <ac:spMkLst>
            <pc:docMk/>
            <pc:sldMk cId="3132540160" sldId="812"/>
            <ac:spMk id="9" creationId="{DAF5634C-45B9-659D-2278-722DA25F3D90}"/>
          </ac:spMkLst>
        </pc:spChg>
        <pc:picChg chg="add mod">
          <ac:chgData name="Lindsey Richards" userId="d4a5c056209ab33c" providerId="LiveId" clId="{3A648841-7945-40BA-9774-67B3EEE337AE}" dt="2023-04-26T13:09:02.250" v="1164" actId="1076"/>
          <ac:picMkLst>
            <pc:docMk/>
            <pc:sldMk cId="3132540160" sldId="812"/>
            <ac:picMk id="8" creationId="{11B61A68-282D-00C3-4EC7-247EE78A1C6D}"/>
          </ac:picMkLst>
        </pc:picChg>
      </pc:sldChg>
      <pc:sldChg chg="new del">
        <pc:chgData name="Lindsey Richards" userId="d4a5c056209ab33c" providerId="LiveId" clId="{3A648841-7945-40BA-9774-67B3EEE337AE}" dt="2023-04-26T13:02:12.980" v="973" actId="680"/>
        <pc:sldMkLst>
          <pc:docMk/>
          <pc:sldMk cId="1218056920" sldId="813"/>
        </pc:sldMkLst>
      </pc:sldChg>
      <pc:sldChg chg="addSp delSp modSp new mod">
        <pc:chgData name="Lindsey Richards" userId="d4a5c056209ab33c" providerId="LiveId" clId="{3A648841-7945-40BA-9774-67B3EEE337AE}" dt="2023-05-02T11:43:16.264" v="2405" actId="14100"/>
        <pc:sldMkLst>
          <pc:docMk/>
          <pc:sldMk cId="2387166730" sldId="813"/>
        </pc:sldMkLst>
        <pc:spChg chg="mod">
          <ac:chgData name="Lindsey Richards" userId="d4a5c056209ab33c" providerId="LiveId" clId="{3A648841-7945-40BA-9774-67B3EEE337AE}" dt="2023-04-26T13:12:18.059" v="1222" actId="20577"/>
          <ac:spMkLst>
            <pc:docMk/>
            <pc:sldMk cId="2387166730" sldId="813"/>
            <ac:spMk id="2" creationId="{3448E76D-4C15-4B56-92DE-B3D91B96CF57}"/>
          </ac:spMkLst>
        </pc:spChg>
        <pc:spChg chg="mod">
          <ac:chgData name="Lindsey Richards" userId="d4a5c056209ab33c" providerId="LiveId" clId="{3A648841-7945-40BA-9774-67B3EEE337AE}" dt="2023-05-02T11:43:16.264" v="2405" actId="14100"/>
          <ac:spMkLst>
            <pc:docMk/>
            <pc:sldMk cId="2387166730" sldId="813"/>
            <ac:spMk id="3" creationId="{0DCCA754-2B88-DB4F-6364-4C0D9127AA51}"/>
          </ac:spMkLst>
        </pc:spChg>
        <pc:spChg chg="mod">
          <ac:chgData name="Lindsey Richards" userId="d4a5c056209ab33c" providerId="LiveId" clId="{3A648841-7945-40BA-9774-67B3EEE337AE}" dt="2023-04-26T13:40:51.637" v="1787" actId="255"/>
          <ac:spMkLst>
            <pc:docMk/>
            <pc:sldMk cId="2387166730" sldId="813"/>
            <ac:spMk id="4" creationId="{8D6E2F4E-6848-9A0D-6200-ED892B0120AD}"/>
          </ac:spMkLst>
        </pc:spChg>
        <pc:spChg chg="add del mod">
          <ac:chgData name="Lindsey Richards" userId="d4a5c056209ab33c" providerId="LiveId" clId="{3A648841-7945-40BA-9774-67B3EEE337AE}" dt="2023-04-26T13:07:22.740" v="1161"/>
          <ac:spMkLst>
            <pc:docMk/>
            <pc:sldMk cId="2387166730" sldId="813"/>
            <ac:spMk id="6" creationId="{310F2780-ED56-AB81-86E5-8542AE1ADD64}"/>
          </ac:spMkLst>
        </pc:spChg>
        <pc:spChg chg="add mod">
          <ac:chgData name="Lindsey Richards" userId="d4a5c056209ab33c" providerId="LiveId" clId="{3A648841-7945-40BA-9774-67B3EEE337AE}" dt="2023-04-26T13:07:36.012" v="1163" actId="207"/>
          <ac:spMkLst>
            <pc:docMk/>
            <pc:sldMk cId="2387166730" sldId="813"/>
            <ac:spMk id="7" creationId="{8743EA5D-984A-A283-1453-895101B16ED5}"/>
          </ac:spMkLst>
        </pc:spChg>
        <pc:picChg chg="add del mod">
          <ac:chgData name="Lindsey Richards" userId="d4a5c056209ab33c" providerId="LiveId" clId="{3A648841-7945-40BA-9774-67B3EEE337AE}" dt="2023-04-26T13:38:08.429" v="1648" actId="22"/>
          <ac:picMkLst>
            <pc:docMk/>
            <pc:sldMk cId="2387166730" sldId="813"/>
            <ac:picMk id="9" creationId="{9268FD4B-7B78-C532-492E-733E20FCC38B}"/>
          </ac:picMkLst>
        </pc:picChg>
      </pc:sldChg>
      <pc:sldChg chg="addSp delSp modSp add mod ord">
        <pc:chgData name="Lindsey Richards" userId="d4a5c056209ab33c" providerId="LiveId" clId="{3A648841-7945-40BA-9774-67B3EEE337AE}" dt="2023-05-02T11:25:22.290" v="2226" actId="20577"/>
        <pc:sldMkLst>
          <pc:docMk/>
          <pc:sldMk cId="3327054502" sldId="814"/>
        </pc:sldMkLst>
        <pc:spChg chg="mod">
          <ac:chgData name="Lindsey Richards" userId="d4a5c056209ab33c" providerId="LiveId" clId="{3A648841-7945-40BA-9774-67B3EEE337AE}" dt="2023-05-02T11:25:22.290" v="2226" actId="20577"/>
          <ac:spMkLst>
            <pc:docMk/>
            <pc:sldMk cId="3327054502" sldId="814"/>
            <ac:spMk id="2" creationId="{3448E76D-4C15-4B56-92DE-B3D91B96CF57}"/>
          </ac:spMkLst>
        </pc:spChg>
        <pc:spChg chg="mod">
          <ac:chgData name="Lindsey Richards" userId="d4a5c056209ab33c" providerId="LiveId" clId="{3A648841-7945-40BA-9774-67B3EEE337AE}" dt="2023-05-02T09:49:28.297" v="1867" actId="20577"/>
          <ac:spMkLst>
            <pc:docMk/>
            <pc:sldMk cId="3327054502" sldId="814"/>
            <ac:spMk id="3" creationId="{0DCCA754-2B88-DB4F-6364-4C0D9127AA51}"/>
          </ac:spMkLst>
        </pc:spChg>
        <pc:spChg chg="mod">
          <ac:chgData name="Lindsey Richards" userId="d4a5c056209ab33c" providerId="LiveId" clId="{3A648841-7945-40BA-9774-67B3EEE337AE}" dt="2023-05-02T10:09:53.048" v="2080" actId="20577"/>
          <ac:spMkLst>
            <pc:docMk/>
            <pc:sldMk cId="3327054502" sldId="814"/>
            <ac:spMk id="4" creationId="{8D6E2F4E-6848-9A0D-6200-ED892B0120AD}"/>
          </ac:spMkLst>
        </pc:spChg>
        <pc:picChg chg="add del mod">
          <ac:chgData name="Lindsey Richards" userId="d4a5c056209ab33c" providerId="LiveId" clId="{3A648841-7945-40BA-9774-67B3EEE337AE}" dt="2023-05-02T09:46:46.912" v="1853" actId="22"/>
          <ac:picMkLst>
            <pc:docMk/>
            <pc:sldMk cId="3327054502" sldId="814"/>
            <ac:picMk id="8" creationId="{628908AC-A190-15DC-9ED1-9B1BE59E2878}"/>
          </ac:picMkLst>
        </pc:picChg>
        <pc:picChg chg="add del mod">
          <ac:chgData name="Lindsey Richards" userId="d4a5c056209ab33c" providerId="LiveId" clId="{3A648841-7945-40BA-9774-67B3EEE337AE}" dt="2023-05-02T10:10:22.566" v="2084" actId="478"/>
          <ac:picMkLst>
            <pc:docMk/>
            <pc:sldMk cId="3327054502" sldId="814"/>
            <ac:picMk id="10" creationId="{B83E2109-68B1-6026-CFA2-BE05DD90B89A}"/>
          </ac:picMkLst>
        </pc:picChg>
        <pc:picChg chg="add mod">
          <ac:chgData name="Lindsey Richards" userId="d4a5c056209ab33c" providerId="LiveId" clId="{3A648841-7945-40BA-9774-67B3EEE337AE}" dt="2023-05-02T10:11:19.321" v="2089" actId="14100"/>
          <ac:picMkLst>
            <pc:docMk/>
            <pc:sldMk cId="3327054502" sldId="814"/>
            <ac:picMk id="12" creationId="{709C1B99-C73C-6F61-0B56-E268365B9D03}"/>
          </ac:picMkLst>
        </pc:picChg>
      </pc:sldChg>
      <pc:sldChg chg="new del">
        <pc:chgData name="Lindsey Richards" userId="d4a5c056209ab33c" providerId="LiveId" clId="{3A648841-7945-40BA-9774-67B3EEE337AE}" dt="2023-04-26T13:26:55.515" v="1321" actId="680"/>
        <pc:sldMkLst>
          <pc:docMk/>
          <pc:sldMk cId="3093540347" sldId="815"/>
        </pc:sldMkLst>
      </pc:sldChg>
      <pc:sldChg chg="addSp delSp modSp new mod ord">
        <pc:chgData name="Lindsey Richards" userId="d4a5c056209ab33c" providerId="LiveId" clId="{3A648841-7945-40BA-9774-67B3EEE337AE}" dt="2023-05-02T11:20:43.020" v="2221" actId="20577"/>
        <pc:sldMkLst>
          <pc:docMk/>
          <pc:sldMk cId="3443648714" sldId="815"/>
        </pc:sldMkLst>
        <pc:spChg chg="mod">
          <ac:chgData name="Lindsey Richards" userId="d4a5c056209ab33c" providerId="LiveId" clId="{3A648841-7945-40BA-9774-67B3EEE337AE}" dt="2023-05-02T10:40:34.478" v="2195" actId="20577"/>
          <ac:spMkLst>
            <pc:docMk/>
            <pc:sldMk cId="3443648714" sldId="815"/>
            <ac:spMk id="2" creationId="{5203A740-90B1-4E53-778E-EEB04C5074B5}"/>
          </ac:spMkLst>
        </pc:spChg>
        <pc:spChg chg="mod">
          <ac:chgData name="Lindsey Richards" userId="d4a5c056209ab33c" providerId="LiveId" clId="{3A648841-7945-40BA-9774-67B3EEE337AE}" dt="2023-05-02T11:20:43.020" v="2221" actId="20577"/>
          <ac:spMkLst>
            <pc:docMk/>
            <pc:sldMk cId="3443648714" sldId="815"/>
            <ac:spMk id="3" creationId="{E1B70DD3-5280-44C3-3C6A-4F2354CD6C66}"/>
          </ac:spMkLst>
        </pc:spChg>
        <pc:spChg chg="del mod">
          <ac:chgData name="Lindsey Richards" userId="d4a5c056209ab33c" providerId="LiveId" clId="{3A648841-7945-40BA-9774-67B3EEE337AE}" dt="2023-05-02T10:40:46.735" v="2197" actId="478"/>
          <ac:spMkLst>
            <pc:docMk/>
            <pc:sldMk cId="3443648714" sldId="815"/>
            <ac:spMk id="4" creationId="{2134842B-753B-D593-BC2C-1DD8E987B33F}"/>
          </ac:spMkLst>
        </pc:spChg>
        <pc:spChg chg="add mod">
          <ac:chgData name="Lindsey Richards" userId="d4a5c056209ab33c" providerId="LiveId" clId="{3A648841-7945-40BA-9774-67B3EEE337AE}" dt="2023-04-26T13:27:32.355" v="1324" actId="207"/>
          <ac:spMkLst>
            <pc:docMk/>
            <pc:sldMk cId="3443648714" sldId="815"/>
            <ac:spMk id="6" creationId="{49F24E05-E9E1-A809-C0F8-D1126223FF98}"/>
          </ac:spMkLst>
        </pc:spChg>
        <pc:picChg chg="add mod">
          <ac:chgData name="Lindsey Richards" userId="d4a5c056209ab33c" providerId="LiveId" clId="{3A648841-7945-40BA-9774-67B3EEE337AE}" dt="2023-05-02T10:40:56.396" v="2198" actId="1076"/>
          <ac:picMkLst>
            <pc:docMk/>
            <pc:sldMk cId="3443648714" sldId="815"/>
            <ac:picMk id="7" creationId="{4EEC0492-8554-41D1-7A8B-58C609ECA47D}"/>
          </ac:picMkLst>
        </pc:picChg>
      </pc:sldChg>
      <pc:sldChg chg="modSp add mod">
        <pc:chgData name="Lindsey Richards" userId="d4a5c056209ab33c" providerId="LiveId" clId="{3A648841-7945-40BA-9774-67B3EEE337AE}" dt="2023-05-05T09:14:39.577" v="2662" actId="20577"/>
        <pc:sldMkLst>
          <pc:docMk/>
          <pc:sldMk cId="3147120340" sldId="816"/>
        </pc:sldMkLst>
        <pc:spChg chg="mod">
          <ac:chgData name="Lindsey Richards" userId="d4a5c056209ab33c" providerId="LiveId" clId="{3A648841-7945-40BA-9774-67B3EEE337AE}" dt="2023-05-05T09:11:31.367" v="2513" actId="20577"/>
          <ac:spMkLst>
            <pc:docMk/>
            <pc:sldMk cId="3147120340" sldId="816"/>
            <ac:spMk id="2" creationId="{5203A740-90B1-4E53-778E-EEB04C5074B5}"/>
          </ac:spMkLst>
        </pc:spChg>
        <pc:spChg chg="mod">
          <ac:chgData name="Lindsey Richards" userId="d4a5c056209ab33c" providerId="LiveId" clId="{3A648841-7945-40BA-9774-67B3EEE337AE}" dt="2023-05-05T09:14:39.577" v="2662" actId="20577"/>
          <ac:spMkLst>
            <pc:docMk/>
            <pc:sldMk cId="3147120340" sldId="816"/>
            <ac:spMk id="3" creationId="{E1B70DD3-5280-44C3-3C6A-4F2354CD6C66}"/>
          </ac:spMkLst>
        </pc:spChg>
        <pc:spChg chg="mod">
          <ac:chgData name="Lindsey Richards" userId="d4a5c056209ab33c" providerId="LiveId" clId="{3A648841-7945-40BA-9774-67B3EEE337AE}" dt="2023-05-05T09:12:39.432" v="2516" actId="14100"/>
          <ac:spMkLst>
            <pc:docMk/>
            <pc:sldMk cId="3147120340" sldId="816"/>
            <ac:spMk id="4" creationId="{2134842B-753B-D593-BC2C-1DD8E987B33F}"/>
          </ac:spMkLst>
        </pc:spChg>
      </pc:sldChg>
      <pc:sldChg chg="modSp new del mod ord">
        <pc:chgData name="Lindsey Richards" userId="d4a5c056209ab33c" providerId="LiveId" clId="{3A648841-7945-40BA-9774-67B3EEE337AE}" dt="2023-05-02T10:35:16.372" v="2112" actId="47"/>
        <pc:sldMkLst>
          <pc:docMk/>
          <pc:sldMk cId="1706416437" sldId="817"/>
        </pc:sldMkLst>
        <pc:spChg chg="mod">
          <ac:chgData name="Lindsey Richards" userId="d4a5c056209ab33c" providerId="LiveId" clId="{3A648841-7945-40BA-9774-67B3EEE337AE}" dt="2023-05-02T10:35:08.285" v="2111"/>
          <ac:spMkLst>
            <pc:docMk/>
            <pc:sldMk cId="1706416437" sldId="817"/>
            <ac:spMk id="2" creationId="{6F544223-3437-FC63-C837-E7A222061D06}"/>
          </ac:spMkLst>
        </pc:spChg>
      </pc:sldChg>
      <pc:sldChg chg="modSp new del mod">
        <pc:chgData name="Lindsey Richards" userId="d4a5c056209ab33c" providerId="LiveId" clId="{3A648841-7945-40BA-9774-67B3EEE337AE}" dt="2023-05-02T10:36:21.952" v="2115" actId="47"/>
        <pc:sldMkLst>
          <pc:docMk/>
          <pc:sldMk cId="3462255044" sldId="817"/>
        </pc:sldMkLst>
        <pc:spChg chg="mod">
          <ac:chgData name="Lindsey Richards" userId="d4a5c056209ab33c" providerId="LiveId" clId="{3A648841-7945-40BA-9774-67B3EEE337AE}" dt="2023-05-02T10:35:54.344" v="2114"/>
          <ac:spMkLst>
            <pc:docMk/>
            <pc:sldMk cId="3462255044" sldId="817"/>
            <ac:spMk id="2" creationId="{212EF45C-9077-63BF-EE86-B42F8CD1EA7B}"/>
          </ac:spMkLst>
        </pc:spChg>
      </pc:sldChg>
      <pc:sldChg chg="addSp delSp modSp new mod ord">
        <pc:chgData name="Lindsey Richards" userId="d4a5c056209ab33c" providerId="LiveId" clId="{3A648841-7945-40BA-9774-67B3EEE337AE}" dt="2023-05-02T10:38:39.913" v="2129"/>
        <pc:sldMkLst>
          <pc:docMk/>
          <pc:sldMk cId="3616462765" sldId="817"/>
        </pc:sldMkLst>
        <pc:spChg chg="mod">
          <ac:chgData name="Lindsey Richards" userId="d4a5c056209ab33c" providerId="LiveId" clId="{3A648841-7945-40BA-9774-67B3EEE337AE}" dt="2023-05-02T10:38:32.246" v="2127" actId="20577"/>
          <ac:spMkLst>
            <pc:docMk/>
            <pc:sldMk cId="3616462765" sldId="817"/>
            <ac:spMk id="2" creationId="{95980E6B-3A96-1BB8-1B4D-26189C21303A}"/>
          </ac:spMkLst>
        </pc:spChg>
        <pc:spChg chg="mod">
          <ac:chgData name="Lindsey Richards" userId="d4a5c056209ab33c" providerId="LiveId" clId="{3A648841-7945-40BA-9774-67B3EEE337AE}" dt="2023-05-02T10:37:42.191" v="2122" actId="1076"/>
          <ac:spMkLst>
            <pc:docMk/>
            <pc:sldMk cId="3616462765" sldId="817"/>
            <ac:spMk id="3" creationId="{BFF81D75-016A-02D8-B7E2-C7B66B274923}"/>
          </ac:spMkLst>
        </pc:spChg>
        <pc:spChg chg="del mod">
          <ac:chgData name="Lindsey Richards" userId="d4a5c056209ab33c" providerId="LiveId" clId="{3A648841-7945-40BA-9774-67B3EEE337AE}" dt="2023-05-02T10:37:30.317" v="2121" actId="478"/>
          <ac:spMkLst>
            <pc:docMk/>
            <pc:sldMk cId="3616462765" sldId="817"/>
            <ac:spMk id="4" creationId="{08FE05C3-1D66-6724-F60F-5E7B2B6CE8EC}"/>
          </ac:spMkLst>
        </pc:spChg>
        <pc:spChg chg="add mod">
          <ac:chgData name="Lindsey Richards" userId="d4a5c056209ab33c" providerId="LiveId" clId="{3A648841-7945-40BA-9774-67B3EEE337AE}" dt="2023-05-02T10:38:25.100" v="2126" actId="207"/>
          <ac:spMkLst>
            <pc:docMk/>
            <pc:sldMk cId="3616462765" sldId="817"/>
            <ac:spMk id="7" creationId="{C4F4F67B-ACDD-72EA-9262-B853E1278CB7}"/>
          </ac:spMkLst>
        </pc:spChg>
        <pc:picChg chg="add mod">
          <ac:chgData name="Lindsey Richards" userId="d4a5c056209ab33c" providerId="LiveId" clId="{3A648841-7945-40BA-9774-67B3EEE337AE}" dt="2023-05-02T10:38:03.057" v="2124" actId="1076"/>
          <ac:picMkLst>
            <pc:docMk/>
            <pc:sldMk cId="3616462765" sldId="817"/>
            <ac:picMk id="6" creationId="{C6725B7A-4277-9302-48EF-41B8C585298A}"/>
          </ac:picMkLst>
        </pc:picChg>
      </pc:sldChg>
      <pc:sldChg chg="addSp delSp modSp mod">
        <pc:chgData name="Lindsey Richards" userId="d4a5c056209ab33c" providerId="LiveId" clId="{3A648841-7945-40BA-9774-67B3EEE337AE}" dt="2023-05-02T11:28:00.868" v="2232" actId="12"/>
        <pc:sldMkLst>
          <pc:docMk/>
          <pc:sldMk cId="814872556" sldId="818"/>
        </pc:sldMkLst>
        <pc:spChg chg="mod">
          <ac:chgData name="Lindsey Richards" userId="d4a5c056209ab33c" providerId="LiveId" clId="{3A648841-7945-40BA-9774-67B3EEE337AE}" dt="2023-05-02T11:25:41.179" v="2227" actId="255"/>
          <ac:spMkLst>
            <pc:docMk/>
            <pc:sldMk cId="814872556" sldId="818"/>
            <ac:spMk id="2" creationId="{00000000-0000-0000-0000-000000000000}"/>
          </ac:spMkLst>
        </pc:spChg>
        <pc:spChg chg="add del mod">
          <ac:chgData name="Lindsey Richards" userId="d4a5c056209ab33c" providerId="LiveId" clId="{3A648841-7945-40BA-9774-67B3EEE337AE}" dt="2023-05-02T11:10:06.309" v="2205"/>
          <ac:spMkLst>
            <pc:docMk/>
            <pc:sldMk cId="814872556" sldId="818"/>
            <ac:spMk id="3" creationId="{E3DF4153-D47D-F379-4D3D-2959A5F656C1}"/>
          </ac:spMkLst>
        </pc:spChg>
        <pc:spChg chg="mod">
          <ac:chgData name="Lindsey Richards" userId="d4a5c056209ab33c" providerId="LiveId" clId="{3A648841-7945-40BA-9774-67B3EEE337AE}" dt="2023-05-02T11:24:16.357" v="2222" actId="1076"/>
          <ac:spMkLst>
            <pc:docMk/>
            <pc:sldMk cId="814872556" sldId="818"/>
            <ac:spMk id="5" creationId="{00000000-0000-0000-0000-000000000000}"/>
          </ac:spMkLst>
        </pc:spChg>
        <pc:spChg chg="del mod">
          <ac:chgData name="Lindsey Richards" userId="d4a5c056209ab33c" providerId="LiveId" clId="{3A648841-7945-40BA-9774-67B3EEE337AE}" dt="2023-05-02T11:10:31.351" v="2211" actId="478"/>
          <ac:spMkLst>
            <pc:docMk/>
            <pc:sldMk cId="814872556" sldId="818"/>
            <ac:spMk id="6" creationId="{00000000-0000-0000-0000-000000000000}"/>
          </ac:spMkLst>
        </pc:spChg>
        <pc:spChg chg="mod">
          <ac:chgData name="Lindsey Richards" userId="d4a5c056209ab33c" providerId="LiveId" clId="{3A648841-7945-40BA-9774-67B3EEE337AE}" dt="2023-05-02T11:28:00.868" v="2232" actId="12"/>
          <ac:spMkLst>
            <pc:docMk/>
            <pc:sldMk cId="814872556" sldId="818"/>
            <ac:spMk id="7" creationId="{85D343DD-DFF0-7D3C-7A0B-5DD0153EE1C9}"/>
          </ac:spMkLst>
        </pc:spChg>
        <pc:spChg chg="add del mod">
          <ac:chgData name="Lindsey Richards" userId="d4a5c056209ab33c" providerId="LiveId" clId="{3A648841-7945-40BA-9774-67B3EEE337AE}" dt="2023-05-02T11:10:23.660" v="2209"/>
          <ac:spMkLst>
            <pc:docMk/>
            <pc:sldMk cId="814872556" sldId="818"/>
            <ac:spMk id="8" creationId="{6921E18D-1041-42A8-693C-847C239245A2}"/>
          </ac:spMkLst>
        </pc:spChg>
        <pc:spChg chg="add mod">
          <ac:chgData name="Lindsey Richards" userId="d4a5c056209ab33c" providerId="LiveId" clId="{3A648841-7945-40BA-9774-67B3EEE337AE}" dt="2023-05-02T11:10:45.038" v="2213" actId="207"/>
          <ac:spMkLst>
            <pc:docMk/>
            <pc:sldMk cId="814872556" sldId="818"/>
            <ac:spMk id="9" creationId="{C8DF09D5-6E4E-7829-D5E0-37C593BFC003}"/>
          </ac:spMkLst>
        </pc:spChg>
      </pc:sldChg>
      <pc:sldChg chg="delSp modSp new mod">
        <pc:chgData name="Lindsey Richards" userId="d4a5c056209ab33c" providerId="LiveId" clId="{3A648841-7945-40BA-9774-67B3EEE337AE}" dt="2023-05-02T11:51:24.922" v="2490" actId="255"/>
        <pc:sldMkLst>
          <pc:docMk/>
          <pc:sldMk cId="899296151" sldId="819"/>
        </pc:sldMkLst>
        <pc:spChg chg="del">
          <ac:chgData name="Lindsey Richards" userId="d4a5c056209ab33c" providerId="LiveId" clId="{3A648841-7945-40BA-9774-67B3EEE337AE}" dt="2023-05-02T11:51:00.118" v="2451" actId="478"/>
          <ac:spMkLst>
            <pc:docMk/>
            <pc:sldMk cId="899296151" sldId="819"/>
            <ac:spMk id="2" creationId="{BFE09E1C-9A3A-B0C7-A1A4-B202E70B51B4}"/>
          </ac:spMkLst>
        </pc:spChg>
        <pc:spChg chg="del">
          <ac:chgData name="Lindsey Richards" userId="d4a5c056209ab33c" providerId="LiveId" clId="{3A648841-7945-40BA-9774-67B3EEE337AE}" dt="2023-05-02T11:50:56.155" v="2450" actId="478"/>
          <ac:spMkLst>
            <pc:docMk/>
            <pc:sldMk cId="899296151" sldId="819"/>
            <ac:spMk id="3" creationId="{9436DBAE-D1BB-6F09-5576-D0EF4C607FE8}"/>
          </ac:spMkLst>
        </pc:spChg>
        <pc:spChg chg="mod">
          <ac:chgData name="Lindsey Richards" userId="d4a5c056209ab33c" providerId="LiveId" clId="{3A648841-7945-40BA-9774-67B3EEE337AE}" dt="2023-05-02T11:51:24.922" v="2490" actId="255"/>
          <ac:spMkLst>
            <pc:docMk/>
            <pc:sldMk cId="899296151" sldId="819"/>
            <ac:spMk id="4" creationId="{88F53FDF-49B5-524D-3DE8-A92EA44D57D8}"/>
          </ac:spMkLst>
        </pc:spChg>
      </pc:sldChg>
      <pc:sldChg chg="modSp add mod">
        <pc:chgData name="Lindsey Richards" userId="d4a5c056209ab33c" providerId="LiveId" clId="{3A648841-7945-40BA-9774-67B3EEE337AE}" dt="2023-05-11T08:07:02.950" v="2801" actId="313"/>
        <pc:sldMkLst>
          <pc:docMk/>
          <pc:sldMk cId="3391065115" sldId="820"/>
        </pc:sldMkLst>
        <pc:spChg chg="mod">
          <ac:chgData name="Lindsey Richards" userId="d4a5c056209ab33c" providerId="LiveId" clId="{3A648841-7945-40BA-9774-67B3EEE337AE}" dt="2023-05-05T09:11:00.080" v="2510" actId="20577"/>
          <ac:spMkLst>
            <pc:docMk/>
            <pc:sldMk cId="3391065115" sldId="820"/>
            <ac:spMk id="2" creationId="{5203A740-90B1-4E53-778E-EEB04C5074B5}"/>
          </ac:spMkLst>
        </pc:spChg>
        <pc:spChg chg="mod">
          <ac:chgData name="Lindsey Richards" userId="d4a5c056209ab33c" providerId="LiveId" clId="{3A648841-7945-40BA-9774-67B3EEE337AE}" dt="2023-05-11T08:07:02.950" v="2801" actId="313"/>
          <ac:spMkLst>
            <pc:docMk/>
            <pc:sldMk cId="3391065115" sldId="820"/>
            <ac:spMk id="3" creationId="{E1B70DD3-5280-44C3-3C6A-4F2354CD6C66}"/>
          </ac:spMkLst>
        </pc:spChg>
      </pc:sldChg>
      <pc:sldMasterChg chg="addSldLayout delSldLayout">
        <pc:chgData name="Lindsey Richards" userId="d4a5c056209ab33c" providerId="LiveId" clId="{3A648841-7945-40BA-9774-67B3EEE337AE}" dt="2023-05-02T10:38:43.659" v="2130" actId="47"/>
        <pc:sldMasterMkLst>
          <pc:docMk/>
          <pc:sldMasterMk cId="4273478040" sldId="2147483648"/>
        </pc:sldMasterMkLst>
        <pc:sldLayoutChg chg="add del">
          <pc:chgData name="Lindsey Richards" userId="d4a5c056209ab33c" providerId="LiveId" clId="{3A648841-7945-40BA-9774-67B3EEE337AE}" dt="2023-04-26T13:35:59.628" v="1642" actId="47"/>
          <pc:sldLayoutMkLst>
            <pc:docMk/>
            <pc:sldMasterMk cId="4273478040" sldId="2147483648"/>
            <pc:sldLayoutMk cId="2545654335" sldId="2147483662"/>
          </pc:sldLayoutMkLst>
        </pc:sldLayoutChg>
        <pc:sldLayoutChg chg="add del">
          <pc:chgData name="Lindsey Richards" userId="d4a5c056209ab33c" providerId="LiveId" clId="{3A648841-7945-40BA-9774-67B3EEE337AE}" dt="2023-05-02T10:38:43.659" v="2130" actId="47"/>
          <pc:sldLayoutMkLst>
            <pc:docMk/>
            <pc:sldMasterMk cId="4273478040" sldId="2147483648"/>
            <pc:sldLayoutMk cId="892580625" sldId="2147483663"/>
          </pc:sldLayoutMkLst>
        </pc:sldLayoutChg>
      </pc:sldMasterChg>
      <pc:sldMasterChg chg="delSldLayout">
        <pc:chgData name="Lindsey Richards" userId="d4a5c056209ab33c" providerId="LiveId" clId="{3A648841-7945-40BA-9774-67B3EEE337AE}" dt="2023-04-26T12:40:48.586" v="780" actId="47"/>
        <pc:sldMasterMkLst>
          <pc:docMk/>
          <pc:sldMasterMk cId="632487185" sldId="2147483657"/>
        </pc:sldMasterMkLst>
        <pc:sldLayoutChg chg="del">
          <pc:chgData name="Lindsey Richards" userId="d4a5c056209ab33c" providerId="LiveId" clId="{3A648841-7945-40BA-9774-67B3EEE337AE}" dt="2023-04-26T12:40:48.586" v="780" actId="47"/>
          <pc:sldLayoutMkLst>
            <pc:docMk/>
            <pc:sldMasterMk cId="632487185" sldId="2147483657"/>
            <pc:sldLayoutMk cId="2943123778" sldId="2147483669"/>
          </pc:sldLayoutMkLst>
        </pc:sldLayoutChg>
      </pc:sldMasterChg>
      <pc:sldMasterChg chg="del delSldLayout">
        <pc:chgData name="Lindsey Richards" userId="d4a5c056209ab33c" providerId="LiveId" clId="{3A648841-7945-40BA-9774-67B3EEE337AE}" dt="2023-05-02T11:50:22.102" v="2447" actId="47"/>
        <pc:sldMasterMkLst>
          <pc:docMk/>
          <pc:sldMasterMk cId="1558384030" sldId="2147483664"/>
        </pc:sldMasterMkLst>
        <pc:sldLayoutChg chg="del">
          <pc:chgData name="Lindsey Richards" userId="d4a5c056209ab33c" providerId="LiveId" clId="{3A648841-7945-40BA-9774-67B3EEE337AE}" dt="2023-05-02T11:50:22.102" v="2447" actId="47"/>
          <pc:sldLayoutMkLst>
            <pc:docMk/>
            <pc:sldMasterMk cId="1558384030" sldId="2147483664"/>
            <pc:sldLayoutMk cId="3128645650" sldId="2147483665"/>
          </pc:sldLayoutMkLst>
        </pc:sldLayoutChg>
        <pc:sldLayoutChg chg="del">
          <pc:chgData name="Lindsey Richards" userId="d4a5c056209ab33c" providerId="LiveId" clId="{3A648841-7945-40BA-9774-67B3EEE337AE}" dt="2023-05-02T11:50:22.102" v="2447" actId="47"/>
          <pc:sldLayoutMkLst>
            <pc:docMk/>
            <pc:sldMasterMk cId="1558384030" sldId="2147483664"/>
            <pc:sldLayoutMk cId="592770775" sldId="2147483666"/>
          </pc:sldLayoutMkLst>
        </pc:sldLayoutChg>
        <pc:sldLayoutChg chg="del">
          <pc:chgData name="Lindsey Richards" userId="d4a5c056209ab33c" providerId="LiveId" clId="{3A648841-7945-40BA-9774-67B3EEE337AE}" dt="2023-05-02T11:50:22.102" v="2447" actId="47"/>
          <pc:sldLayoutMkLst>
            <pc:docMk/>
            <pc:sldMasterMk cId="1558384030" sldId="2147483664"/>
            <pc:sldLayoutMk cId="3392152346" sldId="2147483667"/>
          </pc:sldLayoutMkLst>
        </pc:sldLayoutChg>
        <pc:sldLayoutChg chg="del">
          <pc:chgData name="Lindsey Richards" userId="d4a5c056209ab33c" providerId="LiveId" clId="{3A648841-7945-40BA-9774-67B3EEE337AE}" dt="2023-05-02T11:50:22.102" v="2447" actId="47"/>
          <pc:sldLayoutMkLst>
            <pc:docMk/>
            <pc:sldMasterMk cId="1558384030" sldId="2147483664"/>
            <pc:sldLayoutMk cId="2381740706" sldId="214748366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0BCADE-B444-5E4C-8452-B29942B00C09}" type="datetimeFigureOut">
              <a:rPr lang="en-US" smtClean="0"/>
              <a:t>5/11/2023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EEF893-5085-0547-8930-45DEE8AA4E7C}" type="slidenum">
              <a:rPr lang="en-US" smtClean="0"/>
              <a:t>‹#›</a:t>
            </a:fld>
            <a:endParaRPr lang="en-US"/>
          </a:p>
        </p:txBody>
      </p:sp>
    </p:spTree>
    <p:extLst>
      <p:ext uri="{BB962C8B-B14F-4D97-AF65-F5344CB8AC3E}">
        <p14:creationId xmlns:p14="http://schemas.microsoft.com/office/powerpoint/2010/main" val="20242990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0264FD-5645-7944-BCFB-56AA8F7686CF}" type="datetimeFigureOut">
              <a:rPr lang="en-US" smtClean="0"/>
              <a:t>5/11/2023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3B3673-E533-2844-8B99-32C8D0A4225C}" type="slidenum">
              <a:rPr lang="en-US" smtClean="0"/>
              <a:t>‹#›</a:t>
            </a:fld>
            <a:endParaRPr lang="en-US"/>
          </a:p>
        </p:txBody>
      </p:sp>
    </p:spTree>
    <p:extLst>
      <p:ext uri="{BB962C8B-B14F-4D97-AF65-F5344CB8AC3E}">
        <p14:creationId xmlns:p14="http://schemas.microsoft.com/office/powerpoint/2010/main" val="860687806"/>
      </p:ext>
    </p:extLst>
  </p:cSld>
  <p:clrMap bg1="lt1" tx1="dk1" bg2="lt2" tx2="dk2" accent1="accent1" accent2="accent2" accent3="accent3" accent4="accent4" accent5="accent5" accent6="accent6" hlink="hlink" folHlink="folHlink"/>
  <p:hf hdr="0" ftr="0" dt="0"/>
  <p:notesStyle>
    <a:lvl1pPr marL="0" algn="l" defTabSz="389610" rtl="0" eaLnBrk="1" latinLnBrk="0" hangingPunct="1">
      <a:defRPr sz="1018" kern="1200">
        <a:solidFill>
          <a:schemeClr val="tx1"/>
        </a:solidFill>
        <a:latin typeface="+mn-lt"/>
        <a:ea typeface="+mn-ea"/>
        <a:cs typeface="+mn-cs"/>
      </a:defRPr>
    </a:lvl1pPr>
    <a:lvl2pPr marL="389610" algn="l" defTabSz="389610" rtl="0" eaLnBrk="1" latinLnBrk="0" hangingPunct="1">
      <a:defRPr sz="1018" kern="1200">
        <a:solidFill>
          <a:schemeClr val="tx1"/>
        </a:solidFill>
        <a:latin typeface="+mn-lt"/>
        <a:ea typeface="+mn-ea"/>
        <a:cs typeface="+mn-cs"/>
      </a:defRPr>
    </a:lvl2pPr>
    <a:lvl3pPr marL="779220" algn="l" defTabSz="389610" rtl="0" eaLnBrk="1" latinLnBrk="0" hangingPunct="1">
      <a:defRPr sz="1018" kern="1200">
        <a:solidFill>
          <a:schemeClr val="tx1"/>
        </a:solidFill>
        <a:latin typeface="+mn-lt"/>
        <a:ea typeface="+mn-ea"/>
        <a:cs typeface="+mn-cs"/>
      </a:defRPr>
    </a:lvl3pPr>
    <a:lvl4pPr marL="1168830" algn="l" defTabSz="389610" rtl="0" eaLnBrk="1" latinLnBrk="0" hangingPunct="1">
      <a:defRPr sz="1018" kern="1200">
        <a:solidFill>
          <a:schemeClr val="tx1"/>
        </a:solidFill>
        <a:latin typeface="+mn-lt"/>
        <a:ea typeface="+mn-ea"/>
        <a:cs typeface="+mn-cs"/>
      </a:defRPr>
    </a:lvl4pPr>
    <a:lvl5pPr marL="1558441" algn="l" defTabSz="389610" rtl="0" eaLnBrk="1" latinLnBrk="0" hangingPunct="1">
      <a:defRPr sz="1018" kern="1200">
        <a:solidFill>
          <a:schemeClr val="tx1"/>
        </a:solidFill>
        <a:latin typeface="+mn-lt"/>
        <a:ea typeface="+mn-ea"/>
        <a:cs typeface="+mn-cs"/>
      </a:defRPr>
    </a:lvl5pPr>
    <a:lvl6pPr marL="1948050" algn="l" defTabSz="389610" rtl="0" eaLnBrk="1" latinLnBrk="0" hangingPunct="1">
      <a:defRPr sz="1018" kern="1200">
        <a:solidFill>
          <a:schemeClr val="tx1"/>
        </a:solidFill>
        <a:latin typeface="+mn-lt"/>
        <a:ea typeface="+mn-ea"/>
        <a:cs typeface="+mn-cs"/>
      </a:defRPr>
    </a:lvl6pPr>
    <a:lvl7pPr marL="2337661" algn="l" defTabSz="389610" rtl="0" eaLnBrk="1" latinLnBrk="0" hangingPunct="1">
      <a:defRPr sz="1018" kern="1200">
        <a:solidFill>
          <a:schemeClr val="tx1"/>
        </a:solidFill>
        <a:latin typeface="+mn-lt"/>
        <a:ea typeface="+mn-ea"/>
        <a:cs typeface="+mn-cs"/>
      </a:defRPr>
    </a:lvl7pPr>
    <a:lvl8pPr marL="2727271" algn="l" defTabSz="389610" rtl="0" eaLnBrk="1" latinLnBrk="0" hangingPunct="1">
      <a:defRPr sz="1018" kern="1200">
        <a:solidFill>
          <a:schemeClr val="tx1"/>
        </a:solidFill>
        <a:latin typeface="+mn-lt"/>
        <a:ea typeface="+mn-ea"/>
        <a:cs typeface="+mn-cs"/>
      </a:defRPr>
    </a:lvl8pPr>
    <a:lvl9pPr marL="3116882" algn="l" defTabSz="389610" rtl="0" eaLnBrk="1" latinLnBrk="0" hangingPunct="1">
      <a:defRPr sz="101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3B3673-E533-2844-8B99-32C8D0A4225C}" type="slidenum">
              <a:rPr lang="en-US" smtClean="0"/>
              <a:t>4</a:t>
            </a:fld>
            <a:endParaRPr lang="en-US"/>
          </a:p>
        </p:txBody>
      </p:sp>
    </p:spTree>
    <p:extLst>
      <p:ext uri="{BB962C8B-B14F-4D97-AF65-F5344CB8AC3E}">
        <p14:creationId xmlns:p14="http://schemas.microsoft.com/office/powerpoint/2010/main" val="23232223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stretch>
            <a:fillRect/>
          </a:stretch>
        </p:blipFill>
        <p:spPr>
          <a:xfrm>
            <a:off x="243135" y="2438604"/>
            <a:ext cx="4795806" cy="25978"/>
          </a:xfrm>
          <a:prstGeom prst="rect">
            <a:avLst/>
          </a:prstGeom>
        </p:spPr>
      </p:pic>
      <p:sp>
        <p:nvSpPr>
          <p:cNvPr id="15" name="Text Placeholder 14"/>
          <p:cNvSpPr>
            <a:spLocks noGrp="1"/>
          </p:cNvSpPr>
          <p:nvPr>
            <p:ph type="body" sz="quarter" idx="10" hasCustomPrompt="1"/>
          </p:nvPr>
        </p:nvSpPr>
        <p:spPr>
          <a:xfrm>
            <a:off x="243135" y="1012047"/>
            <a:ext cx="4262924" cy="1339439"/>
          </a:xfrm>
          <a:prstGeom prst="rect">
            <a:avLst/>
          </a:prstGeom>
        </p:spPr>
        <p:txBody>
          <a:bodyPr vert="horz" lIns="99549" tIns="49773" rIns="99549" bIns="49773"/>
          <a:lstStyle>
            <a:lvl1pPr marL="0" indent="0">
              <a:buNone/>
              <a:defRPr sz="2652" b="1" i="0" baseline="0">
                <a:solidFill>
                  <a:srgbClr val="F7E234"/>
                </a:solidFill>
                <a:latin typeface="Arial"/>
                <a:cs typeface="Arial"/>
              </a:defRPr>
            </a:lvl1pPr>
          </a:lstStyle>
          <a:p>
            <a:pPr lvl="0"/>
            <a:r>
              <a:rPr lang="en-US" dirty="0"/>
              <a:t>Insert title here – it could be two or three lines</a:t>
            </a:r>
          </a:p>
        </p:txBody>
      </p:sp>
      <p:sp>
        <p:nvSpPr>
          <p:cNvPr id="17" name="Text Placeholder 16"/>
          <p:cNvSpPr>
            <a:spLocks noGrp="1"/>
          </p:cNvSpPr>
          <p:nvPr>
            <p:ph type="body" sz="quarter" idx="11" hasCustomPrompt="1"/>
          </p:nvPr>
        </p:nvSpPr>
        <p:spPr>
          <a:xfrm>
            <a:off x="243253" y="2595563"/>
            <a:ext cx="3793882" cy="404812"/>
          </a:xfrm>
          <a:prstGeom prst="rect">
            <a:avLst/>
          </a:prstGeom>
        </p:spPr>
        <p:txBody>
          <a:bodyPr vert="horz" lIns="99549" tIns="49773" rIns="99549" bIns="49773"/>
          <a:lstStyle>
            <a:lvl1pPr marL="0" indent="0">
              <a:buNone/>
              <a:defRPr sz="1632" baseline="0">
                <a:solidFill>
                  <a:schemeClr val="bg1"/>
                </a:solidFill>
                <a:latin typeface="Arial"/>
                <a:cs typeface="Arial"/>
              </a:defRPr>
            </a:lvl1pPr>
          </a:lstStyle>
          <a:p>
            <a:pPr lvl="0"/>
            <a:r>
              <a:rPr lang="en-GB" dirty="0"/>
              <a:t>Insert your sub-heading here</a:t>
            </a:r>
            <a:endParaRPr lang="en-US" dirty="0"/>
          </a:p>
        </p:txBody>
      </p:sp>
      <p:sp>
        <p:nvSpPr>
          <p:cNvPr id="19" name="Text Placeholder 18"/>
          <p:cNvSpPr>
            <a:spLocks noGrp="1"/>
          </p:cNvSpPr>
          <p:nvPr>
            <p:ph type="body" sz="quarter" idx="12" hasCustomPrompt="1"/>
          </p:nvPr>
        </p:nvSpPr>
        <p:spPr>
          <a:xfrm>
            <a:off x="243254" y="4512470"/>
            <a:ext cx="3044584" cy="341742"/>
          </a:xfrm>
          <a:prstGeom prst="rect">
            <a:avLst/>
          </a:prstGeom>
        </p:spPr>
        <p:txBody>
          <a:bodyPr vert="horz" lIns="99549" tIns="49773" rIns="99549" bIns="49773"/>
          <a:lstStyle>
            <a:lvl1pPr marL="0" indent="0">
              <a:buNone/>
              <a:defRPr sz="748" baseline="0">
                <a:solidFill>
                  <a:srgbClr val="FFFFFF"/>
                </a:solidFill>
                <a:latin typeface="Arial"/>
                <a:cs typeface="Arial"/>
              </a:defRPr>
            </a:lvl1pPr>
          </a:lstStyle>
          <a:p>
            <a:pPr lvl="0"/>
            <a:r>
              <a:rPr lang="en-GB" dirty="0"/>
              <a:t>Name and professional title info could go here</a:t>
            </a:r>
          </a:p>
        </p:txBody>
      </p:sp>
      <p:sp>
        <p:nvSpPr>
          <p:cNvPr id="9" name="Picture Placeholder 7"/>
          <p:cNvSpPr>
            <a:spLocks noGrp="1"/>
          </p:cNvSpPr>
          <p:nvPr>
            <p:ph type="pic" sz="quarter" idx="13"/>
          </p:nvPr>
        </p:nvSpPr>
        <p:spPr>
          <a:xfrm>
            <a:off x="7004523" y="4280727"/>
            <a:ext cx="1839075" cy="603791"/>
          </a:xfrm>
          <a:prstGeom prst="rect">
            <a:avLst/>
          </a:prstGeom>
        </p:spPr>
        <p:txBody>
          <a:bodyPr vert="horz" lIns="99549" tIns="49773" rIns="99549" bIns="49773" anchor="ctr" anchorCtr="1"/>
          <a:lstStyle>
            <a:lvl1pPr marL="0" indent="0" algn="ctr">
              <a:buNone/>
              <a:defRPr sz="748">
                <a:solidFill>
                  <a:srgbClr val="64A4CA"/>
                </a:solidFill>
                <a:latin typeface="Arial"/>
                <a:cs typeface="Arial"/>
              </a:defRPr>
            </a:lvl1pPr>
          </a:lstStyle>
          <a:p>
            <a:r>
              <a:rPr lang="en-US"/>
              <a:t>Click icon to add picture</a:t>
            </a:r>
            <a:endParaRPr lang="en-US" dirty="0"/>
          </a:p>
        </p:txBody>
      </p:sp>
      <p:sp>
        <p:nvSpPr>
          <p:cNvPr id="12" name="Picture Placeholder 7"/>
          <p:cNvSpPr>
            <a:spLocks noGrp="1"/>
          </p:cNvSpPr>
          <p:nvPr>
            <p:ph type="pic" sz="quarter" idx="14"/>
          </p:nvPr>
        </p:nvSpPr>
        <p:spPr>
          <a:xfrm>
            <a:off x="4934468" y="4280727"/>
            <a:ext cx="1839075" cy="603791"/>
          </a:xfrm>
          <a:prstGeom prst="rect">
            <a:avLst/>
          </a:prstGeom>
        </p:spPr>
        <p:txBody>
          <a:bodyPr vert="horz" lIns="99549" tIns="49773" rIns="99549" bIns="49773" anchor="ctr" anchorCtr="1"/>
          <a:lstStyle>
            <a:lvl1pPr marL="0" indent="0" algn="ctr">
              <a:buNone/>
              <a:defRPr sz="748">
                <a:solidFill>
                  <a:srgbClr val="64A4CA"/>
                </a:solidFill>
                <a:latin typeface="Arial"/>
                <a:cs typeface="Arial"/>
              </a:defRPr>
            </a:lvl1pPr>
          </a:lstStyle>
          <a:p>
            <a:r>
              <a:rPr lang="en-US"/>
              <a:t>Click icon to add picture</a:t>
            </a:r>
            <a:endParaRPr lang="en-US" dirty="0"/>
          </a:p>
        </p:txBody>
      </p:sp>
      <p:pic>
        <p:nvPicPr>
          <p:cNvPr id="13" name="Picture 12">
            <a:extLst>
              <a:ext uri="{FF2B5EF4-FFF2-40B4-BE49-F238E27FC236}">
                <a16:creationId xmlns:a16="http://schemas.microsoft.com/office/drawing/2014/main" id="{22D96AB3-0F3A-1B43-925F-4CB5615A9B9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19174" y="17515"/>
            <a:ext cx="2807708" cy="1028652"/>
          </a:xfrm>
          <a:prstGeom prst="rect">
            <a:avLst/>
          </a:prstGeom>
        </p:spPr>
      </p:pic>
    </p:spTree>
    <p:extLst>
      <p:ext uri="{BB962C8B-B14F-4D97-AF65-F5344CB8AC3E}">
        <p14:creationId xmlns:p14="http://schemas.microsoft.com/office/powerpoint/2010/main" val="1434308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stretch>
            <a:fillRect/>
          </a:stretch>
        </p:blipFill>
        <p:spPr>
          <a:xfrm>
            <a:off x="2174377" y="2460072"/>
            <a:ext cx="4795806" cy="25978"/>
          </a:xfrm>
          <a:prstGeom prst="rect">
            <a:avLst/>
          </a:prstGeom>
        </p:spPr>
      </p:pic>
      <p:sp>
        <p:nvSpPr>
          <p:cNvPr id="8" name="Text Placeholder 14"/>
          <p:cNvSpPr>
            <a:spLocks noGrp="1"/>
          </p:cNvSpPr>
          <p:nvPr>
            <p:ph type="body" sz="quarter" idx="10" hasCustomPrompt="1"/>
          </p:nvPr>
        </p:nvSpPr>
        <p:spPr>
          <a:xfrm>
            <a:off x="1624687" y="1012047"/>
            <a:ext cx="5906710" cy="1339439"/>
          </a:xfrm>
          <a:prstGeom prst="rect">
            <a:avLst/>
          </a:prstGeom>
        </p:spPr>
        <p:txBody>
          <a:bodyPr vert="horz" lIns="99549" tIns="49773" rIns="99549" bIns="49773"/>
          <a:lstStyle>
            <a:lvl1pPr marL="0" indent="0" algn="ctr">
              <a:buNone/>
              <a:defRPr sz="2652" b="1" i="0" baseline="0">
                <a:solidFill>
                  <a:srgbClr val="F7E234"/>
                </a:solidFill>
                <a:latin typeface="Arial"/>
                <a:cs typeface="Arial"/>
              </a:defRPr>
            </a:lvl1pPr>
          </a:lstStyle>
          <a:p>
            <a:pPr lvl="0"/>
            <a:r>
              <a:rPr lang="en-US" dirty="0"/>
              <a:t>Divider slide. The title might be quite long and run over two or three lines</a:t>
            </a:r>
          </a:p>
        </p:txBody>
      </p:sp>
      <p:sp>
        <p:nvSpPr>
          <p:cNvPr id="9" name="Text Placeholder 16"/>
          <p:cNvSpPr>
            <a:spLocks noGrp="1"/>
          </p:cNvSpPr>
          <p:nvPr>
            <p:ph type="body" sz="quarter" idx="11" hasCustomPrompt="1"/>
          </p:nvPr>
        </p:nvSpPr>
        <p:spPr>
          <a:xfrm>
            <a:off x="2695625" y="2620628"/>
            <a:ext cx="3793882" cy="404812"/>
          </a:xfrm>
          <a:prstGeom prst="rect">
            <a:avLst/>
          </a:prstGeom>
        </p:spPr>
        <p:txBody>
          <a:bodyPr vert="horz" lIns="99549" tIns="49773" rIns="99549" bIns="49773"/>
          <a:lstStyle>
            <a:lvl1pPr marL="0" indent="0" algn="ctr">
              <a:buNone/>
              <a:defRPr sz="1632" baseline="0">
                <a:solidFill>
                  <a:schemeClr val="bg1"/>
                </a:solidFill>
                <a:latin typeface="Arial"/>
                <a:cs typeface="Arial"/>
              </a:defRPr>
            </a:lvl1pPr>
          </a:lstStyle>
          <a:p>
            <a:pPr lvl="0"/>
            <a:r>
              <a:rPr lang="en-GB" dirty="0"/>
              <a:t>Insert your sub-heading here</a:t>
            </a:r>
            <a:endParaRPr lang="en-US" dirty="0"/>
          </a:p>
        </p:txBody>
      </p:sp>
    </p:spTree>
    <p:extLst>
      <p:ext uri="{BB962C8B-B14F-4D97-AF65-F5344CB8AC3E}">
        <p14:creationId xmlns:p14="http://schemas.microsoft.com/office/powerpoint/2010/main" val="235114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3"/>
          <a:stretch>
            <a:fillRect/>
          </a:stretch>
        </p:blipFill>
        <p:spPr>
          <a:xfrm>
            <a:off x="243135" y="2438604"/>
            <a:ext cx="4795806" cy="25978"/>
          </a:xfrm>
          <a:prstGeom prst="rect">
            <a:avLst/>
          </a:prstGeom>
        </p:spPr>
      </p:pic>
      <p:sp>
        <p:nvSpPr>
          <p:cNvPr id="11" name="Text Placeholder 14"/>
          <p:cNvSpPr>
            <a:spLocks noGrp="1"/>
          </p:cNvSpPr>
          <p:nvPr>
            <p:ph type="body" sz="quarter" idx="10" hasCustomPrompt="1"/>
          </p:nvPr>
        </p:nvSpPr>
        <p:spPr>
          <a:xfrm>
            <a:off x="243135" y="1012047"/>
            <a:ext cx="4262924" cy="1339439"/>
          </a:xfrm>
          <a:prstGeom prst="rect">
            <a:avLst/>
          </a:prstGeom>
        </p:spPr>
        <p:txBody>
          <a:bodyPr vert="horz" lIns="99549" tIns="49773" rIns="99549" bIns="49773"/>
          <a:lstStyle>
            <a:lvl1pPr marL="0" indent="0">
              <a:buNone/>
              <a:defRPr sz="2652" b="1" i="0" baseline="0">
                <a:solidFill>
                  <a:srgbClr val="F7E234"/>
                </a:solidFill>
                <a:latin typeface="Arial"/>
                <a:cs typeface="Arial"/>
              </a:defRPr>
            </a:lvl1pPr>
          </a:lstStyle>
          <a:p>
            <a:pPr lvl="0"/>
            <a:r>
              <a:rPr lang="en-US" dirty="0"/>
              <a:t>End slide – Thank you for coming</a:t>
            </a:r>
          </a:p>
        </p:txBody>
      </p:sp>
      <p:sp>
        <p:nvSpPr>
          <p:cNvPr id="12" name="Text Placeholder 16"/>
          <p:cNvSpPr>
            <a:spLocks noGrp="1"/>
          </p:cNvSpPr>
          <p:nvPr>
            <p:ph type="body" sz="quarter" idx="11" hasCustomPrompt="1"/>
          </p:nvPr>
        </p:nvSpPr>
        <p:spPr>
          <a:xfrm>
            <a:off x="243253" y="2595563"/>
            <a:ext cx="3793882" cy="796536"/>
          </a:xfrm>
          <a:prstGeom prst="rect">
            <a:avLst/>
          </a:prstGeom>
        </p:spPr>
        <p:txBody>
          <a:bodyPr vert="horz" lIns="99549" tIns="49773" rIns="99549" bIns="49773"/>
          <a:lstStyle>
            <a:lvl1pPr marL="0" indent="0">
              <a:buNone/>
              <a:defRPr sz="1632" baseline="0">
                <a:solidFill>
                  <a:schemeClr val="bg1"/>
                </a:solidFill>
                <a:latin typeface="Arial"/>
                <a:cs typeface="Arial"/>
              </a:defRPr>
            </a:lvl1pPr>
          </a:lstStyle>
          <a:p>
            <a:pPr lvl="0"/>
            <a:r>
              <a:rPr lang="en-GB" dirty="0"/>
              <a:t>Other info goes here, like contact details</a:t>
            </a:r>
            <a:endParaRPr lang="en-US" dirty="0"/>
          </a:p>
        </p:txBody>
      </p:sp>
      <p:sp>
        <p:nvSpPr>
          <p:cNvPr id="6" name="Text Placeholder 18"/>
          <p:cNvSpPr>
            <a:spLocks noGrp="1"/>
          </p:cNvSpPr>
          <p:nvPr>
            <p:ph type="body" sz="quarter" idx="12" hasCustomPrompt="1"/>
          </p:nvPr>
        </p:nvSpPr>
        <p:spPr>
          <a:xfrm>
            <a:off x="243253" y="4512470"/>
            <a:ext cx="3793882" cy="341742"/>
          </a:xfrm>
          <a:prstGeom prst="rect">
            <a:avLst/>
          </a:prstGeom>
        </p:spPr>
        <p:txBody>
          <a:bodyPr vert="horz" lIns="99549" tIns="49773" rIns="99549" bIns="49773"/>
          <a:lstStyle>
            <a:lvl1pPr marL="0" indent="0">
              <a:buNone/>
              <a:defRPr sz="748" baseline="0">
                <a:solidFill>
                  <a:srgbClr val="FFFFFF"/>
                </a:solidFill>
                <a:latin typeface="Arial"/>
                <a:cs typeface="Arial"/>
              </a:defRPr>
            </a:lvl1pPr>
          </a:lstStyle>
          <a:p>
            <a:pPr lvl="0"/>
            <a:r>
              <a:rPr lang="en-GB" dirty="0"/>
              <a:t>Name and professional title info could go here</a:t>
            </a:r>
          </a:p>
        </p:txBody>
      </p:sp>
      <p:pic>
        <p:nvPicPr>
          <p:cNvPr id="7" name="Picture 6">
            <a:extLst>
              <a:ext uri="{FF2B5EF4-FFF2-40B4-BE49-F238E27FC236}">
                <a16:creationId xmlns:a16="http://schemas.microsoft.com/office/drawing/2014/main" id="{66A2EE93-D5AC-BE44-843F-2EF6C0F9025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19174" y="17515"/>
            <a:ext cx="2807708" cy="1028652"/>
          </a:xfrm>
          <a:prstGeom prst="rect">
            <a:avLst/>
          </a:prstGeom>
        </p:spPr>
      </p:pic>
    </p:spTree>
    <p:extLst>
      <p:ext uri="{BB962C8B-B14F-4D97-AF65-F5344CB8AC3E}">
        <p14:creationId xmlns:p14="http://schemas.microsoft.com/office/powerpoint/2010/main" val="1038742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Text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265813" y="1174568"/>
            <a:ext cx="6672072" cy="33528"/>
          </a:xfrm>
          <a:prstGeom prst="rect">
            <a:avLst/>
          </a:prstGeom>
        </p:spPr>
      </p:pic>
      <p:sp>
        <p:nvSpPr>
          <p:cNvPr id="8" name="Text Placeholder 13"/>
          <p:cNvSpPr>
            <a:spLocks noGrp="1"/>
          </p:cNvSpPr>
          <p:nvPr>
            <p:ph type="body" sz="quarter" idx="10" hasCustomPrompt="1"/>
          </p:nvPr>
        </p:nvSpPr>
        <p:spPr>
          <a:xfrm>
            <a:off x="190734" y="113164"/>
            <a:ext cx="6762517" cy="946550"/>
          </a:xfrm>
          <a:prstGeom prst="rect">
            <a:avLst/>
          </a:prstGeom>
        </p:spPr>
        <p:txBody>
          <a:bodyPr vert="horz" lIns="99549" tIns="49773" rIns="99549" bIns="49773"/>
          <a:lstStyle>
            <a:lvl1pPr marL="0" indent="0">
              <a:buNone/>
              <a:defRPr sz="2652">
                <a:solidFill>
                  <a:srgbClr val="64A4CA"/>
                </a:solidFill>
                <a:latin typeface="Arial"/>
                <a:cs typeface="Arial"/>
              </a:defRPr>
            </a:lvl1pPr>
          </a:lstStyle>
          <a:p>
            <a:pPr lvl="0"/>
            <a:r>
              <a:rPr lang="en-GB" dirty="0"/>
              <a:t>Keep your text above 22pt so that the people at the back can read it!</a:t>
            </a:r>
            <a:endParaRPr lang="en-US" dirty="0"/>
          </a:p>
        </p:txBody>
      </p:sp>
      <p:sp>
        <p:nvSpPr>
          <p:cNvPr id="9" name="Text Placeholder 15"/>
          <p:cNvSpPr>
            <a:spLocks noGrp="1"/>
          </p:cNvSpPr>
          <p:nvPr>
            <p:ph type="body" sz="quarter" idx="11" hasCustomPrompt="1"/>
          </p:nvPr>
        </p:nvSpPr>
        <p:spPr>
          <a:xfrm>
            <a:off x="198062" y="2220523"/>
            <a:ext cx="4330211" cy="1865371"/>
          </a:xfrm>
          <a:prstGeom prst="rect">
            <a:avLst/>
          </a:prstGeom>
        </p:spPr>
        <p:txBody>
          <a:bodyPr vert="horz" lIns="99549" tIns="49773" rIns="99549" bIns="49773"/>
          <a:lstStyle>
            <a:lvl1pPr>
              <a:defRPr sz="1632">
                <a:solidFill>
                  <a:srgbClr val="014C74"/>
                </a:solidFill>
                <a:latin typeface="Arial"/>
                <a:cs typeface="Arial"/>
              </a:defRPr>
            </a:lvl1pPr>
          </a:lstStyle>
          <a:p>
            <a:pPr lvl="0"/>
            <a:r>
              <a:rPr lang="en-GB" dirty="0"/>
              <a:t>Bullet points go here</a:t>
            </a:r>
            <a:endParaRPr lang="en-US" dirty="0"/>
          </a:p>
        </p:txBody>
      </p:sp>
      <p:sp>
        <p:nvSpPr>
          <p:cNvPr id="10" name="Text Placeholder 17"/>
          <p:cNvSpPr>
            <a:spLocks noGrp="1"/>
          </p:cNvSpPr>
          <p:nvPr>
            <p:ph type="body" sz="quarter" idx="12" hasCustomPrompt="1"/>
          </p:nvPr>
        </p:nvSpPr>
        <p:spPr>
          <a:xfrm>
            <a:off x="200758" y="1273970"/>
            <a:ext cx="6752492" cy="863204"/>
          </a:xfrm>
          <a:prstGeom prst="rect">
            <a:avLst/>
          </a:prstGeom>
        </p:spPr>
        <p:txBody>
          <a:bodyPr vert="horz" lIns="99549" tIns="49773" rIns="99549" bIns="49773"/>
          <a:lstStyle>
            <a:lvl1pPr marL="0" indent="0">
              <a:buNone/>
              <a:defRPr sz="1632" baseline="0">
                <a:solidFill>
                  <a:srgbClr val="014C74"/>
                </a:solidFill>
                <a:latin typeface="Arial"/>
                <a:cs typeface="Arial"/>
              </a:defRPr>
            </a:lvl1pPr>
          </a:lstStyle>
          <a:p>
            <a:pPr lvl="0"/>
            <a:r>
              <a:rPr lang="en-GB" dirty="0" err="1"/>
              <a:t>Standfirst</a:t>
            </a:r>
            <a:r>
              <a:rPr lang="en-GB" dirty="0"/>
              <a:t> goes here.</a:t>
            </a:r>
            <a:endParaRPr lang="en-US" dirty="0"/>
          </a:p>
        </p:txBody>
      </p:sp>
      <p:sp>
        <p:nvSpPr>
          <p:cNvPr id="11" name="Slide Number Placeholder 5"/>
          <p:cNvSpPr>
            <a:spLocks noGrp="1"/>
          </p:cNvSpPr>
          <p:nvPr>
            <p:ph type="sldNum" sz="quarter" idx="4"/>
          </p:nvPr>
        </p:nvSpPr>
        <p:spPr>
          <a:xfrm>
            <a:off x="159629" y="4586854"/>
            <a:ext cx="566342" cy="137104"/>
          </a:xfrm>
          <a:prstGeom prst="rect">
            <a:avLst/>
          </a:prstGeom>
        </p:spPr>
        <p:txBody>
          <a:bodyPr vert="horz" lIns="99549" tIns="49773" rIns="99549" bIns="49773" rtlCol="0" anchor="ctr"/>
          <a:lstStyle>
            <a:lvl1pPr algn="l">
              <a:defRPr sz="748" b="1">
                <a:solidFill>
                  <a:srgbClr val="64A4CA"/>
                </a:solidFill>
                <a:latin typeface="Arial"/>
                <a:cs typeface="Arial"/>
              </a:defRPr>
            </a:lvl1pPr>
          </a:lstStyle>
          <a:p>
            <a:fld id="{025FA70B-72D0-F34E-9A00-204FB91606F4}" type="slidenum">
              <a:rPr lang="en-US" smtClean="0"/>
              <a:pPr/>
              <a:t>‹#›</a:t>
            </a:fld>
            <a:endParaRPr lang="en-US" dirty="0"/>
          </a:p>
        </p:txBody>
      </p:sp>
    </p:spTree>
    <p:extLst>
      <p:ext uri="{BB962C8B-B14F-4D97-AF65-F5344CB8AC3E}">
        <p14:creationId xmlns:p14="http://schemas.microsoft.com/office/powerpoint/2010/main" val="1585988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With Box 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265813" y="1174568"/>
            <a:ext cx="6672072" cy="33528"/>
          </a:xfrm>
          <a:prstGeom prst="rect">
            <a:avLst/>
          </a:prstGeom>
        </p:spPr>
      </p:pic>
      <p:sp>
        <p:nvSpPr>
          <p:cNvPr id="8" name="Text Placeholder 13"/>
          <p:cNvSpPr>
            <a:spLocks noGrp="1"/>
          </p:cNvSpPr>
          <p:nvPr>
            <p:ph type="body" sz="quarter" idx="10" hasCustomPrompt="1"/>
          </p:nvPr>
        </p:nvSpPr>
        <p:spPr>
          <a:xfrm>
            <a:off x="190734" y="113164"/>
            <a:ext cx="6762517" cy="946550"/>
          </a:xfrm>
          <a:prstGeom prst="rect">
            <a:avLst/>
          </a:prstGeom>
        </p:spPr>
        <p:txBody>
          <a:bodyPr vert="horz" lIns="99549" tIns="49773" rIns="99549" bIns="49773"/>
          <a:lstStyle>
            <a:lvl1pPr marL="0" indent="0">
              <a:buNone/>
              <a:defRPr sz="2652">
                <a:solidFill>
                  <a:srgbClr val="64A4CA"/>
                </a:solidFill>
                <a:latin typeface="Arial"/>
                <a:cs typeface="Arial"/>
              </a:defRPr>
            </a:lvl1pPr>
          </a:lstStyle>
          <a:p>
            <a:pPr lvl="0"/>
            <a:r>
              <a:rPr lang="en-GB" dirty="0"/>
              <a:t>Keep your text above 22pt so that the people at the back can read it!</a:t>
            </a:r>
            <a:endParaRPr lang="en-US" dirty="0"/>
          </a:p>
        </p:txBody>
      </p:sp>
      <p:sp>
        <p:nvSpPr>
          <p:cNvPr id="9" name="Text Placeholder 15"/>
          <p:cNvSpPr>
            <a:spLocks noGrp="1"/>
          </p:cNvSpPr>
          <p:nvPr>
            <p:ph type="body" sz="quarter" idx="11" hasCustomPrompt="1"/>
          </p:nvPr>
        </p:nvSpPr>
        <p:spPr>
          <a:xfrm>
            <a:off x="198062" y="2220523"/>
            <a:ext cx="4330211" cy="1865371"/>
          </a:xfrm>
          <a:prstGeom prst="rect">
            <a:avLst/>
          </a:prstGeom>
        </p:spPr>
        <p:txBody>
          <a:bodyPr vert="horz" lIns="99549" tIns="49773" rIns="99549" bIns="49773"/>
          <a:lstStyle>
            <a:lvl1pPr>
              <a:defRPr sz="1632">
                <a:solidFill>
                  <a:srgbClr val="014C74"/>
                </a:solidFill>
                <a:latin typeface="Arial"/>
                <a:cs typeface="Arial"/>
              </a:defRPr>
            </a:lvl1pPr>
          </a:lstStyle>
          <a:p>
            <a:pPr lvl="0"/>
            <a:r>
              <a:rPr lang="en-GB" dirty="0"/>
              <a:t>Bullet points go here</a:t>
            </a:r>
            <a:endParaRPr lang="en-US" dirty="0"/>
          </a:p>
        </p:txBody>
      </p:sp>
      <p:sp>
        <p:nvSpPr>
          <p:cNvPr id="10" name="Text Placeholder 17"/>
          <p:cNvSpPr>
            <a:spLocks noGrp="1"/>
          </p:cNvSpPr>
          <p:nvPr>
            <p:ph type="body" sz="quarter" idx="12" hasCustomPrompt="1"/>
          </p:nvPr>
        </p:nvSpPr>
        <p:spPr>
          <a:xfrm>
            <a:off x="200758" y="1273970"/>
            <a:ext cx="6752492" cy="863204"/>
          </a:xfrm>
          <a:prstGeom prst="rect">
            <a:avLst/>
          </a:prstGeom>
        </p:spPr>
        <p:txBody>
          <a:bodyPr vert="horz" lIns="99549" tIns="49773" rIns="99549" bIns="49773"/>
          <a:lstStyle>
            <a:lvl1pPr marL="0" indent="0">
              <a:buNone/>
              <a:defRPr sz="1632" baseline="0">
                <a:solidFill>
                  <a:srgbClr val="014C74"/>
                </a:solidFill>
                <a:latin typeface="Arial"/>
                <a:cs typeface="Arial"/>
              </a:defRPr>
            </a:lvl1pPr>
          </a:lstStyle>
          <a:p>
            <a:pPr lvl="0"/>
            <a:r>
              <a:rPr lang="en-GB" dirty="0" err="1"/>
              <a:t>Standfirst</a:t>
            </a:r>
            <a:r>
              <a:rPr lang="en-GB" dirty="0"/>
              <a:t> goes here.</a:t>
            </a:r>
            <a:endParaRPr lang="en-US" dirty="0"/>
          </a:p>
        </p:txBody>
      </p:sp>
      <p:pic>
        <p:nvPicPr>
          <p:cNvPr id="11" name="Picture 10"/>
          <p:cNvPicPr>
            <a:picLocks noChangeAspect="1"/>
          </p:cNvPicPr>
          <p:nvPr userDrawn="1"/>
        </p:nvPicPr>
        <p:blipFill>
          <a:blip r:embed="rId3"/>
          <a:stretch>
            <a:fillRect/>
          </a:stretch>
        </p:blipFill>
        <p:spPr>
          <a:xfrm>
            <a:off x="6695568" y="1995457"/>
            <a:ext cx="2157876" cy="2157876"/>
          </a:xfrm>
          <a:prstGeom prst="rect">
            <a:avLst/>
          </a:prstGeom>
        </p:spPr>
      </p:pic>
      <p:sp>
        <p:nvSpPr>
          <p:cNvPr id="12" name="Text Placeholder 19"/>
          <p:cNvSpPr>
            <a:spLocks noGrp="1"/>
          </p:cNvSpPr>
          <p:nvPr>
            <p:ph type="body" sz="quarter" idx="13" hasCustomPrompt="1"/>
          </p:nvPr>
        </p:nvSpPr>
        <p:spPr>
          <a:xfrm>
            <a:off x="6884829" y="2614812"/>
            <a:ext cx="1758467" cy="1376074"/>
          </a:xfrm>
          <a:prstGeom prst="rect">
            <a:avLst/>
          </a:prstGeom>
        </p:spPr>
        <p:txBody>
          <a:bodyPr vert="horz" lIns="99549" tIns="49773" rIns="99549" bIns="49773"/>
          <a:lstStyle>
            <a:lvl1pPr marL="0" indent="0" algn="ctr">
              <a:buNone/>
              <a:defRPr sz="1156">
                <a:solidFill>
                  <a:schemeClr val="bg1"/>
                </a:solidFill>
                <a:latin typeface="Arial"/>
                <a:cs typeface="Arial"/>
              </a:defRPr>
            </a:lvl1pPr>
          </a:lstStyle>
          <a:p>
            <a:pPr lvl="0"/>
            <a:r>
              <a:rPr lang="en-GB" dirty="0"/>
              <a:t>Box out info could go here</a:t>
            </a:r>
            <a:endParaRPr lang="en-US" dirty="0"/>
          </a:p>
        </p:txBody>
      </p:sp>
    </p:spTree>
    <p:extLst>
      <p:ext uri="{BB962C8B-B14F-4D97-AF65-F5344CB8AC3E}">
        <p14:creationId xmlns:p14="http://schemas.microsoft.com/office/powerpoint/2010/main" val="420248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x Out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t="9378" b="-9378"/>
          <a:stretch/>
        </p:blipFill>
        <p:spPr>
          <a:xfrm>
            <a:off x="1019988" y="-2100541"/>
            <a:ext cx="7123886" cy="7124400"/>
          </a:xfrm>
          <a:prstGeom prst="rect">
            <a:avLst/>
          </a:prstGeom>
        </p:spPr>
      </p:pic>
      <p:sp>
        <p:nvSpPr>
          <p:cNvPr id="8" name="Text Placeholder 13"/>
          <p:cNvSpPr>
            <a:spLocks noGrp="1"/>
          </p:cNvSpPr>
          <p:nvPr>
            <p:ph type="body" sz="quarter" idx="10" hasCustomPrompt="1"/>
          </p:nvPr>
        </p:nvSpPr>
        <p:spPr>
          <a:xfrm>
            <a:off x="2033482" y="192904"/>
            <a:ext cx="5096898" cy="3023743"/>
          </a:xfrm>
          <a:prstGeom prst="rect">
            <a:avLst/>
          </a:prstGeom>
        </p:spPr>
        <p:txBody>
          <a:bodyPr vert="horz" lIns="99549" tIns="49773" rIns="99549" bIns="49773"/>
          <a:lstStyle>
            <a:lvl1pPr marL="0" indent="0" algn="ctr">
              <a:buNone/>
              <a:defRPr sz="2652" baseline="0">
                <a:solidFill>
                  <a:schemeClr val="bg1"/>
                </a:solidFill>
                <a:latin typeface="Arial"/>
                <a:cs typeface="Arial"/>
              </a:defRPr>
            </a:lvl1pPr>
          </a:lstStyle>
          <a:p>
            <a:pPr lvl="0"/>
            <a:r>
              <a:rPr lang="en-US" dirty="0"/>
              <a:t>Box out info could go here as a feature slide.</a:t>
            </a:r>
          </a:p>
        </p:txBody>
      </p:sp>
    </p:spTree>
    <p:extLst>
      <p:ext uri="{BB962C8B-B14F-4D97-AF65-F5344CB8AC3E}">
        <p14:creationId xmlns:p14="http://schemas.microsoft.com/office/powerpoint/2010/main" val="2784057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ext Placeholder 17"/>
          <p:cNvSpPr>
            <a:spLocks noGrp="1"/>
          </p:cNvSpPr>
          <p:nvPr>
            <p:ph type="body" sz="quarter" idx="12" hasCustomPrompt="1"/>
          </p:nvPr>
        </p:nvSpPr>
        <p:spPr>
          <a:xfrm>
            <a:off x="200335" y="154408"/>
            <a:ext cx="1917927" cy="4035623"/>
          </a:xfrm>
          <a:prstGeom prst="rect">
            <a:avLst/>
          </a:prstGeom>
        </p:spPr>
        <p:txBody>
          <a:bodyPr vert="horz" lIns="99549" tIns="49773" rIns="99549" bIns="49773"/>
          <a:lstStyle>
            <a:lvl1pPr marL="0" indent="0">
              <a:buNone/>
              <a:defRPr sz="1156" baseline="0">
                <a:solidFill>
                  <a:srgbClr val="014C74"/>
                </a:solidFill>
                <a:latin typeface="Arial"/>
                <a:cs typeface="Arial"/>
              </a:defRPr>
            </a:lvl1pPr>
          </a:lstStyle>
          <a:p>
            <a:pPr lvl="0"/>
            <a:r>
              <a:rPr lang="en-GB" dirty="0"/>
              <a:t>This slide can be used for an image. The caption goes here.</a:t>
            </a:r>
            <a:endParaRPr lang="en-US" dirty="0"/>
          </a:p>
        </p:txBody>
      </p:sp>
      <p:sp>
        <p:nvSpPr>
          <p:cNvPr id="9" name="Picture Placeholder 7"/>
          <p:cNvSpPr>
            <a:spLocks noGrp="1"/>
          </p:cNvSpPr>
          <p:nvPr>
            <p:ph type="pic" sz="quarter" idx="13"/>
          </p:nvPr>
        </p:nvSpPr>
        <p:spPr>
          <a:xfrm>
            <a:off x="2334361" y="154408"/>
            <a:ext cx="6509239" cy="4035623"/>
          </a:xfrm>
          <a:prstGeom prst="rect">
            <a:avLst/>
          </a:prstGeom>
        </p:spPr>
        <p:txBody>
          <a:bodyPr vert="horz" lIns="99549" tIns="49773" rIns="99549" bIns="49773" anchor="ctr" anchorCtr="1"/>
          <a:lstStyle>
            <a:lvl1pPr marL="0" indent="0" algn="ctr">
              <a:buNone/>
              <a:defRPr sz="748">
                <a:solidFill>
                  <a:srgbClr val="64A4CA"/>
                </a:solidFill>
                <a:latin typeface="Arial"/>
                <a:cs typeface="Arial"/>
              </a:defRPr>
            </a:lvl1pPr>
          </a:lstStyle>
          <a:p>
            <a:endParaRPr lang="en-US" dirty="0"/>
          </a:p>
        </p:txBody>
      </p:sp>
      <p:sp>
        <p:nvSpPr>
          <p:cNvPr id="5" name="Slide Number Placeholder 5"/>
          <p:cNvSpPr>
            <a:spLocks noGrp="1"/>
          </p:cNvSpPr>
          <p:nvPr>
            <p:ph type="sldNum" sz="quarter" idx="4"/>
          </p:nvPr>
        </p:nvSpPr>
        <p:spPr>
          <a:xfrm>
            <a:off x="159629" y="4586854"/>
            <a:ext cx="566342" cy="137104"/>
          </a:xfrm>
          <a:prstGeom prst="rect">
            <a:avLst/>
          </a:prstGeom>
        </p:spPr>
        <p:txBody>
          <a:bodyPr vert="horz" lIns="99549" tIns="49773" rIns="99549" bIns="49773" rtlCol="0" anchor="ctr"/>
          <a:lstStyle>
            <a:lvl1pPr algn="l">
              <a:defRPr sz="748" b="1">
                <a:solidFill>
                  <a:srgbClr val="64A4CA"/>
                </a:solidFill>
                <a:latin typeface="Arial"/>
                <a:cs typeface="Arial"/>
              </a:defRPr>
            </a:lvl1pPr>
          </a:lstStyle>
          <a:p>
            <a:fld id="{025FA70B-72D0-F34E-9A00-204FB91606F4}" type="slidenum">
              <a:rPr lang="en-US" smtClean="0"/>
              <a:pPr/>
              <a:t>‹#›</a:t>
            </a:fld>
            <a:endParaRPr lang="en-US" dirty="0"/>
          </a:p>
        </p:txBody>
      </p:sp>
    </p:spTree>
    <p:extLst>
      <p:ext uri="{BB962C8B-B14F-4D97-AF65-F5344CB8AC3E}">
        <p14:creationId xmlns:p14="http://schemas.microsoft.com/office/powerpoint/2010/main" val="26805982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487875" y="4756721"/>
            <a:ext cx="136793" cy="232254"/>
          </a:xfrm>
          <a:prstGeom prst="rect">
            <a:avLst/>
          </a:prstGeom>
          <a:noFill/>
        </p:spPr>
        <p:txBody>
          <a:bodyPr wrap="none" lIns="67703" tIns="33851" rIns="67703" bIns="33851" rtlCol="0">
            <a:spAutoFit/>
          </a:bodyPr>
          <a:lstStyle/>
          <a:p>
            <a:endParaRPr lang="en-US" sz="1065" dirty="0"/>
          </a:p>
        </p:txBody>
      </p:sp>
    </p:spTree>
    <p:extLst>
      <p:ext uri="{BB962C8B-B14F-4D97-AF65-F5344CB8AC3E}">
        <p14:creationId xmlns:p14="http://schemas.microsoft.com/office/powerpoint/2010/main" val="4273478040"/>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5" r:id="rId3"/>
  </p:sldLayoutIdLst>
  <p:hf hdr="0" ftr="0" dt="0"/>
  <p:txStyles>
    <p:titleStyle>
      <a:lvl1pPr algn="ctr" defTabSz="338512" rtl="0" eaLnBrk="1" latinLnBrk="0" hangingPunct="1">
        <a:spcBef>
          <a:spcPct val="0"/>
        </a:spcBef>
        <a:buNone/>
        <a:defRPr sz="3264" kern="1200">
          <a:solidFill>
            <a:schemeClr val="tx1"/>
          </a:solidFill>
          <a:latin typeface="+mj-lt"/>
          <a:ea typeface="+mj-ea"/>
          <a:cs typeface="+mj-cs"/>
        </a:defRPr>
      </a:lvl1pPr>
    </p:titleStyle>
    <p:bodyStyle>
      <a:lvl1pPr marL="253884" indent="-253884" algn="l" defTabSz="338512" rtl="0" eaLnBrk="1" latinLnBrk="0" hangingPunct="1">
        <a:spcBef>
          <a:spcPct val="20000"/>
        </a:spcBef>
        <a:buFont typeface="Arial"/>
        <a:buChar char="•"/>
        <a:defRPr sz="2380" kern="1200">
          <a:solidFill>
            <a:schemeClr val="tx1"/>
          </a:solidFill>
          <a:latin typeface="+mn-lt"/>
          <a:ea typeface="+mn-ea"/>
          <a:cs typeface="+mn-cs"/>
        </a:defRPr>
      </a:lvl1pPr>
      <a:lvl2pPr marL="550083" indent="-211570" algn="l" defTabSz="338512" rtl="0" eaLnBrk="1" latinLnBrk="0" hangingPunct="1">
        <a:spcBef>
          <a:spcPct val="20000"/>
        </a:spcBef>
        <a:buFont typeface="Arial"/>
        <a:buChar char="–"/>
        <a:defRPr sz="2040" kern="1200">
          <a:solidFill>
            <a:schemeClr val="tx1"/>
          </a:solidFill>
          <a:latin typeface="+mn-lt"/>
          <a:ea typeface="+mn-ea"/>
          <a:cs typeface="+mn-cs"/>
        </a:defRPr>
      </a:lvl2pPr>
      <a:lvl3pPr marL="846281" indent="-169256" algn="l" defTabSz="338512" rtl="0" eaLnBrk="1" latinLnBrk="0" hangingPunct="1">
        <a:spcBef>
          <a:spcPct val="20000"/>
        </a:spcBef>
        <a:buFont typeface="Arial"/>
        <a:buChar char="•"/>
        <a:defRPr sz="1768" kern="1200">
          <a:solidFill>
            <a:schemeClr val="tx1"/>
          </a:solidFill>
          <a:latin typeface="+mn-lt"/>
          <a:ea typeface="+mn-ea"/>
          <a:cs typeface="+mn-cs"/>
        </a:defRPr>
      </a:lvl3pPr>
      <a:lvl4pPr marL="1184794" indent="-169256" algn="l" defTabSz="338512" rtl="0" eaLnBrk="1" latinLnBrk="0" hangingPunct="1">
        <a:spcBef>
          <a:spcPct val="20000"/>
        </a:spcBef>
        <a:buFont typeface="Arial"/>
        <a:buChar char="–"/>
        <a:defRPr sz="1496" kern="1200">
          <a:solidFill>
            <a:schemeClr val="tx1"/>
          </a:solidFill>
          <a:latin typeface="+mn-lt"/>
          <a:ea typeface="+mn-ea"/>
          <a:cs typeface="+mn-cs"/>
        </a:defRPr>
      </a:lvl4pPr>
      <a:lvl5pPr marL="1523306" indent="-169256" algn="l" defTabSz="338512" rtl="0" eaLnBrk="1" latinLnBrk="0" hangingPunct="1">
        <a:spcBef>
          <a:spcPct val="20000"/>
        </a:spcBef>
        <a:buFont typeface="Arial"/>
        <a:buChar char="»"/>
        <a:defRPr sz="1496" kern="1200">
          <a:solidFill>
            <a:schemeClr val="tx1"/>
          </a:solidFill>
          <a:latin typeface="+mn-lt"/>
          <a:ea typeface="+mn-ea"/>
          <a:cs typeface="+mn-cs"/>
        </a:defRPr>
      </a:lvl5pPr>
      <a:lvl6pPr marL="1861819" indent="-169256" algn="l" defTabSz="338512" rtl="0" eaLnBrk="1" latinLnBrk="0" hangingPunct="1">
        <a:spcBef>
          <a:spcPct val="20000"/>
        </a:spcBef>
        <a:buFont typeface="Arial"/>
        <a:buChar char="•"/>
        <a:defRPr sz="1496" kern="1200">
          <a:solidFill>
            <a:schemeClr val="tx1"/>
          </a:solidFill>
          <a:latin typeface="+mn-lt"/>
          <a:ea typeface="+mn-ea"/>
          <a:cs typeface="+mn-cs"/>
        </a:defRPr>
      </a:lvl6pPr>
      <a:lvl7pPr marL="2200331" indent="-169256" algn="l" defTabSz="338512" rtl="0" eaLnBrk="1" latinLnBrk="0" hangingPunct="1">
        <a:spcBef>
          <a:spcPct val="20000"/>
        </a:spcBef>
        <a:buFont typeface="Arial"/>
        <a:buChar char="•"/>
        <a:defRPr sz="1496" kern="1200">
          <a:solidFill>
            <a:schemeClr val="tx1"/>
          </a:solidFill>
          <a:latin typeface="+mn-lt"/>
          <a:ea typeface="+mn-ea"/>
          <a:cs typeface="+mn-cs"/>
        </a:defRPr>
      </a:lvl7pPr>
      <a:lvl8pPr marL="2538843" indent="-169256" algn="l" defTabSz="338512" rtl="0" eaLnBrk="1" latinLnBrk="0" hangingPunct="1">
        <a:spcBef>
          <a:spcPct val="20000"/>
        </a:spcBef>
        <a:buFont typeface="Arial"/>
        <a:buChar char="•"/>
        <a:defRPr sz="1496" kern="1200">
          <a:solidFill>
            <a:schemeClr val="tx1"/>
          </a:solidFill>
          <a:latin typeface="+mn-lt"/>
          <a:ea typeface="+mn-ea"/>
          <a:cs typeface="+mn-cs"/>
        </a:defRPr>
      </a:lvl8pPr>
      <a:lvl9pPr marL="2877356" indent="-169256" algn="l" defTabSz="338512" rtl="0" eaLnBrk="1" latinLnBrk="0" hangingPunct="1">
        <a:spcBef>
          <a:spcPct val="20000"/>
        </a:spcBef>
        <a:buFont typeface="Arial"/>
        <a:buChar char="•"/>
        <a:defRPr sz="1496" kern="1200">
          <a:solidFill>
            <a:schemeClr val="tx1"/>
          </a:solidFill>
          <a:latin typeface="+mn-lt"/>
          <a:ea typeface="+mn-ea"/>
          <a:cs typeface="+mn-cs"/>
        </a:defRPr>
      </a:lvl9pPr>
    </p:bodyStyle>
    <p:otherStyle>
      <a:defPPr>
        <a:defRPr lang="en-US"/>
      </a:defPPr>
      <a:lvl1pPr marL="0" algn="l" defTabSz="338512" rtl="0" eaLnBrk="1" latinLnBrk="0" hangingPunct="1">
        <a:defRPr sz="1360" kern="1200">
          <a:solidFill>
            <a:schemeClr val="tx1"/>
          </a:solidFill>
          <a:latin typeface="+mn-lt"/>
          <a:ea typeface="+mn-ea"/>
          <a:cs typeface="+mn-cs"/>
        </a:defRPr>
      </a:lvl1pPr>
      <a:lvl2pPr marL="338512" algn="l" defTabSz="338512" rtl="0" eaLnBrk="1" latinLnBrk="0" hangingPunct="1">
        <a:defRPr sz="1360" kern="1200">
          <a:solidFill>
            <a:schemeClr val="tx1"/>
          </a:solidFill>
          <a:latin typeface="+mn-lt"/>
          <a:ea typeface="+mn-ea"/>
          <a:cs typeface="+mn-cs"/>
        </a:defRPr>
      </a:lvl2pPr>
      <a:lvl3pPr marL="677025" algn="l" defTabSz="338512" rtl="0" eaLnBrk="1" latinLnBrk="0" hangingPunct="1">
        <a:defRPr sz="1360" kern="1200">
          <a:solidFill>
            <a:schemeClr val="tx1"/>
          </a:solidFill>
          <a:latin typeface="+mn-lt"/>
          <a:ea typeface="+mn-ea"/>
          <a:cs typeface="+mn-cs"/>
        </a:defRPr>
      </a:lvl3pPr>
      <a:lvl4pPr marL="1015537" algn="l" defTabSz="338512" rtl="0" eaLnBrk="1" latinLnBrk="0" hangingPunct="1">
        <a:defRPr sz="1360" kern="1200">
          <a:solidFill>
            <a:schemeClr val="tx1"/>
          </a:solidFill>
          <a:latin typeface="+mn-lt"/>
          <a:ea typeface="+mn-ea"/>
          <a:cs typeface="+mn-cs"/>
        </a:defRPr>
      </a:lvl4pPr>
      <a:lvl5pPr marL="1354050" algn="l" defTabSz="338512" rtl="0" eaLnBrk="1" latinLnBrk="0" hangingPunct="1">
        <a:defRPr sz="1360" kern="1200">
          <a:solidFill>
            <a:schemeClr val="tx1"/>
          </a:solidFill>
          <a:latin typeface="+mn-lt"/>
          <a:ea typeface="+mn-ea"/>
          <a:cs typeface="+mn-cs"/>
        </a:defRPr>
      </a:lvl5pPr>
      <a:lvl6pPr marL="1692561" algn="l" defTabSz="338512" rtl="0" eaLnBrk="1" latinLnBrk="0" hangingPunct="1">
        <a:defRPr sz="1360" kern="1200">
          <a:solidFill>
            <a:schemeClr val="tx1"/>
          </a:solidFill>
          <a:latin typeface="+mn-lt"/>
          <a:ea typeface="+mn-ea"/>
          <a:cs typeface="+mn-cs"/>
        </a:defRPr>
      </a:lvl6pPr>
      <a:lvl7pPr marL="2031074" algn="l" defTabSz="338512" rtl="0" eaLnBrk="1" latinLnBrk="0" hangingPunct="1">
        <a:defRPr sz="1360" kern="1200">
          <a:solidFill>
            <a:schemeClr val="tx1"/>
          </a:solidFill>
          <a:latin typeface="+mn-lt"/>
          <a:ea typeface="+mn-ea"/>
          <a:cs typeface="+mn-cs"/>
        </a:defRPr>
      </a:lvl7pPr>
      <a:lvl8pPr marL="2369587" algn="l" defTabSz="338512" rtl="0" eaLnBrk="1" latinLnBrk="0" hangingPunct="1">
        <a:defRPr sz="1360" kern="1200">
          <a:solidFill>
            <a:schemeClr val="tx1"/>
          </a:solidFill>
          <a:latin typeface="+mn-lt"/>
          <a:ea typeface="+mn-ea"/>
          <a:cs typeface="+mn-cs"/>
        </a:defRPr>
      </a:lvl8pPr>
      <a:lvl9pPr marL="2708100" algn="l" defTabSz="338512" rtl="0" eaLnBrk="1" latinLnBrk="0" hangingPunct="1">
        <a:defRPr sz="13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TextBox 16"/>
          <p:cNvSpPr txBox="1"/>
          <p:nvPr/>
        </p:nvSpPr>
        <p:spPr>
          <a:xfrm>
            <a:off x="164527" y="4687114"/>
            <a:ext cx="3362483" cy="298554"/>
          </a:xfrm>
          <a:prstGeom prst="rect">
            <a:avLst/>
          </a:prstGeom>
          <a:noFill/>
        </p:spPr>
        <p:txBody>
          <a:bodyPr wrap="square" lIns="67703" tIns="33851" rIns="67703" bIns="33851" rtlCol="0">
            <a:spAutoFit/>
          </a:bodyPr>
          <a:lstStyle/>
          <a:p>
            <a:r>
              <a:rPr lang="en-US" sz="748" b="1" dirty="0">
                <a:solidFill>
                  <a:srgbClr val="014C74"/>
                </a:solidFill>
                <a:latin typeface="Arial"/>
                <a:cs typeface="Arial"/>
              </a:rPr>
              <a:t>Insert title here</a:t>
            </a:r>
            <a:r>
              <a:rPr lang="en-US" sz="748" b="1" baseline="0" dirty="0">
                <a:solidFill>
                  <a:srgbClr val="014C74"/>
                </a:solidFill>
                <a:latin typeface="Arial"/>
                <a:cs typeface="Arial"/>
              </a:rPr>
              <a:t> – it could be two or three lines. </a:t>
            </a:r>
            <a:r>
              <a:rPr lang="en-US" sz="748" b="1" dirty="0">
                <a:solidFill>
                  <a:srgbClr val="014C74"/>
                </a:solidFill>
                <a:latin typeface="Arial"/>
                <a:cs typeface="Arial"/>
              </a:rPr>
              <a:t>Go</a:t>
            </a:r>
            <a:r>
              <a:rPr lang="en-US" sz="748" b="1" baseline="0" dirty="0">
                <a:solidFill>
                  <a:srgbClr val="014C74"/>
                </a:solidFill>
                <a:latin typeface="Arial"/>
                <a:cs typeface="Arial"/>
              </a:rPr>
              <a:t> to ‘View menu’ and edit the ‘Slide Master’ to update – before you start editing the master.</a:t>
            </a:r>
            <a:endParaRPr lang="en-US" sz="748" b="1" dirty="0">
              <a:solidFill>
                <a:srgbClr val="014C74"/>
              </a:solidFill>
              <a:latin typeface="Arial"/>
              <a:cs typeface="Arial"/>
            </a:endParaRPr>
          </a:p>
        </p:txBody>
      </p:sp>
      <p:pic>
        <p:nvPicPr>
          <p:cNvPr id="6" name="Picture 5">
            <a:extLst>
              <a:ext uri="{FF2B5EF4-FFF2-40B4-BE49-F238E27FC236}">
                <a16:creationId xmlns:a16="http://schemas.microsoft.com/office/drawing/2014/main" id="{3D38F256-1AB1-3247-8E0E-9447344D7C2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219174" y="4080863"/>
            <a:ext cx="2807708" cy="1028652"/>
          </a:xfrm>
          <a:prstGeom prst="rect">
            <a:avLst/>
          </a:prstGeom>
        </p:spPr>
      </p:pic>
    </p:spTree>
    <p:extLst>
      <p:ext uri="{BB962C8B-B14F-4D97-AF65-F5344CB8AC3E}">
        <p14:creationId xmlns:p14="http://schemas.microsoft.com/office/powerpoint/2010/main" val="632487185"/>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hf hdr="0" ftr="0" dt="0"/>
  <p:txStyles>
    <p:titleStyle>
      <a:lvl1pPr algn="ctr" defTabSz="338512" rtl="0" eaLnBrk="1" latinLnBrk="0" hangingPunct="1">
        <a:spcBef>
          <a:spcPct val="0"/>
        </a:spcBef>
        <a:buNone/>
        <a:defRPr sz="3264" kern="1200">
          <a:solidFill>
            <a:schemeClr val="tx1"/>
          </a:solidFill>
          <a:latin typeface="+mj-lt"/>
          <a:ea typeface="+mj-ea"/>
          <a:cs typeface="+mj-cs"/>
        </a:defRPr>
      </a:lvl1pPr>
    </p:titleStyle>
    <p:bodyStyle>
      <a:lvl1pPr marL="253884" indent="-253884" algn="l" defTabSz="338512" rtl="0" eaLnBrk="1" latinLnBrk="0" hangingPunct="1">
        <a:spcBef>
          <a:spcPct val="20000"/>
        </a:spcBef>
        <a:buFont typeface="Arial"/>
        <a:buChar char="•"/>
        <a:defRPr sz="2380" kern="1200">
          <a:solidFill>
            <a:schemeClr val="tx1"/>
          </a:solidFill>
          <a:latin typeface="+mn-lt"/>
          <a:ea typeface="+mn-ea"/>
          <a:cs typeface="+mn-cs"/>
        </a:defRPr>
      </a:lvl1pPr>
      <a:lvl2pPr marL="550083" indent="-211570" algn="l" defTabSz="338512" rtl="0" eaLnBrk="1" latinLnBrk="0" hangingPunct="1">
        <a:spcBef>
          <a:spcPct val="20000"/>
        </a:spcBef>
        <a:buFont typeface="Arial"/>
        <a:buChar char="–"/>
        <a:defRPr sz="2040" kern="1200">
          <a:solidFill>
            <a:schemeClr val="tx1"/>
          </a:solidFill>
          <a:latin typeface="+mn-lt"/>
          <a:ea typeface="+mn-ea"/>
          <a:cs typeface="+mn-cs"/>
        </a:defRPr>
      </a:lvl2pPr>
      <a:lvl3pPr marL="846281" indent="-169256" algn="l" defTabSz="338512" rtl="0" eaLnBrk="1" latinLnBrk="0" hangingPunct="1">
        <a:spcBef>
          <a:spcPct val="20000"/>
        </a:spcBef>
        <a:buFont typeface="Arial"/>
        <a:buChar char="•"/>
        <a:defRPr sz="1768" kern="1200">
          <a:solidFill>
            <a:schemeClr val="tx1"/>
          </a:solidFill>
          <a:latin typeface="+mn-lt"/>
          <a:ea typeface="+mn-ea"/>
          <a:cs typeface="+mn-cs"/>
        </a:defRPr>
      </a:lvl3pPr>
      <a:lvl4pPr marL="1184794" indent="-169256" algn="l" defTabSz="338512" rtl="0" eaLnBrk="1" latinLnBrk="0" hangingPunct="1">
        <a:spcBef>
          <a:spcPct val="20000"/>
        </a:spcBef>
        <a:buFont typeface="Arial"/>
        <a:buChar char="–"/>
        <a:defRPr sz="1496" kern="1200">
          <a:solidFill>
            <a:schemeClr val="tx1"/>
          </a:solidFill>
          <a:latin typeface="+mn-lt"/>
          <a:ea typeface="+mn-ea"/>
          <a:cs typeface="+mn-cs"/>
        </a:defRPr>
      </a:lvl4pPr>
      <a:lvl5pPr marL="1523306" indent="-169256" algn="l" defTabSz="338512" rtl="0" eaLnBrk="1" latinLnBrk="0" hangingPunct="1">
        <a:spcBef>
          <a:spcPct val="20000"/>
        </a:spcBef>
        <a:buFont typeface="Arial"/>
        <a:buChar char="»"/>
        <a:defRPr sz="1496" kern="1200">
          <a:solidFill>
            <a:schemeClr val="tx1"/>
          </a:solidFill>
          <a:latin typeface="+mn-lt"/>
          <a:ea typeface="+mn-ea"/>
          <a:cs typeface="+mn-cs"/>
        </a:defRPr>
      </a:lvl5pPr>
      <a:lvl6pPr marL="1861819" indent="-169256" algn="l" defTabSz="338512" rtl="0" eaLnBrk="1" latinLnBrk="0" hangingPunct="1">
        <a:spcBef>
          <a:spcPct val="20000"/>
        </a:spcBef>
        <a:buFont typeface="Arial"/>
        <a:buChar char="•"/>
        <a:defRPr sz="1496" kern="1200">
          <a:solidFill>
            <a:schemeClr val="tx1"/>
          </a:solidFill>
          <a:latin typeface="+mn-lt"/>
          <a:ea typeface="+mn-ea"/>
          <a:cs typeface="+mn-cs"/>
        </a:defRPr>
      </a:lvl6pPr>
      <a:lvl7pPr marL="2200331" indent="-169256" algn="l" defTabSz="338512" rtl="0" eaLnBrk="1" latinLnBrk="0" hangingPunct="1">
        <a:spcBef>
          <a:spcPct val="20000"/>
        </a:spcBef>
        <a:buFont typeface="Arial"/>
        <a:buChar char="•"/>
        <a:defRPr sz="1496" kern="1200">
          <a:solidFill>
            <a:schemeClr val="tx1"/>
          </a:solidFill>
          <a:latin typeface="+mn-lt"/>
          <a:ea typeface="+mn-ea"/>
          <a:cs typeface="+mn-cs"/>
        </a:defRPr>
      </a:lvl7pPr>
      <a:lvl8pPr marL="2538843" indent="-169256" algn="l" defTabSz="338512" rtl="0" eaLnBrk="1" latinLnBrk="0" hangingPunct="1">
        <a:spcBef>
          <a:spcPct val="20000"/>
        </a:spcBef>
        <a:buFont typeface="Arial"/>
        <a:buChar char="•"/>
        <a:defRPr sz="1496" kern="1200">
          <a:solidFill>
            <a:schemeClr val="tx1"/>
          </a:solidFill>
          <a:latin typeface="+mn-lt"/>
          <a:ea typeface="+mn-ea"/>
          <a:cs typeface="+mn-cs"/>
        </a:defRPr>
      </a:lvl8pPr>
      <a:lvl9pPr marL="2877356" indent="-169256" algn="l" defTabSz="338512" rtl="0" eaLnBrk="1" latinLnBrk="0" hangingPunct="1">
        <a:spcBef>
          <a:spcPct val="20000"/>
        </a:spcBef>
        <a:buFont typeface="Arial"/>
        <a:buChar char="•"/>
        <a:defRPr sz="1496" kern="1200">
          <a:solidFill>
            <a:schemeClr val="tx1"/>
          </a:solidFill>
          <a:latin typeface="+mn-lt"/>
          <a:ea typeface="+mn-ea"/>
          <a:cs typeface="+mn-cs"/>
        </a:defRPr>
      </a:lvl9pPr>
    </p:bodyStyle>
    <p:otherStyle>
      <a:defPPr>
        <a:defRPr lang="en-US"/>
      </a:defPPr>
      <a:lvl1pPr marL="0" algn="l" defTabSz="338512" rtl="0" eaLnBrk="1" latinLnBrk="0" hangingPunct="1">
        <a:defRPr sz="1360" kern="1200">
          <a:solidFill>
            <a:schemeClr val="tx1"/>
          </a:solidFill>
          <a:latin typeface="+mn-lt"/>
          <a:ea typeface="+mn-ea"/>
          <a:cs typeface="+mn-cs"/>
        </a:defRPr>
      </a:lvl1pPr>
      <a:lvl2pPr marL="338512" algn="l" defTabSz="338512" rtl="0" eaLnBrk="1" latinLnBrk="0" hangingPunct="1">
        <a:defRPr sz="1360" kern="1200">
          <a:solidFill>
            <a:schemeClr val="tx1"/>
          </a:solidFill>
          <a:latin typeface="+mn-lt"/>
          <a:ea typeface="+mn-ea"/>
          <a:cs typeface="+mn-cs"/>
        </a:defRPr>
      </a:lvl2pPr>
      <a:lvl3pPr marL="677025" algn="l" defTabSz="338512" rtl="0" eaLnBrk="1" latinLnBrk="0" hangingPunct="1">
        <a:defRPr sz="1360" kern="1200">
          <a:solidFill>
            <a:schemeClr val="tx1"/>
          </a:solidFill>
          <a:latin typeface="+mn-lt"/>
          <a:ea typeface="+mn-ea"/>
          <a:cs typeface="+mn-cs"/>
        </a:defRPr>
      </a:lvl3pPr>
      <a:lvl4pPr marL="1015537" algn="l" defTabSz="338512" rtl="0" eaLnBrk="1" latinLnBrk="0" hangingPunct="1">
        <a:defRPr sz="1360" kern="1200">
          <a:solidFill>
            <a:schemeClr val="tx1"/>
          </a:solidFill>
          <a:latin typeface="+mn-lt"/>
          <a:ea typeface="+mn-ea"/>
          <a:cs typeface="+mn-cs"/>
        </a:defRPr>
      </a:lvl4pPr>
      <a:lvl5pPr marL="1354050" algn="l" defTabSz="338512" rtl="0" eaLnBrk="1" latinLnBrk="0" hangingPunct="1">
        <a:defRPr sz="1360" kern="1200">
          <a:solidFill>
            <a:schemeClr val="tx1"/>
          </a:solidFill>
          <a:latin typeface="+mn-lt"/>
          <a:ea typeface="+mn-ea"/>
          <a:cs typeface="+mn-cs"/>
        </a:defRPr>
      </a:lvl5pPr>
      <a:lvl6pPr marL="1692561" algn="l" defTabSz="338512" rtl="0" eaLnBrk="1" latinLnBrk="0" hangingPunct="1">
        <a:defRPr sz="1360" kern="1200">
          <a:solidFill>
            <a:schemeClr val="tx1"/>
          </a:solidFill>
          <a:latin typeface="+mn-lt"/>
          <a:ea typeface="+mn-ea"/>
          <a:cs typeface="+mn-cs"/>
        </a:defRPr>
      </a:lvl6pPr>
      <a:lvl7pPr marL="2031074" algn="l" defTabSz="338512" rtl="0" eaLnBrk="1" latinLnBrk="0" hangingPunct="1">
        <a:defRPr sz="1360" kern="1200">
          <a:solidFill>
            <a:schemeClr val="tx1"/>
          </a:solidFill>
          <a:latin typeface="+mn-lt"/>
          <a:ea typeface="+mn-ea"/>
          <a:cs typeface="+mn-cs"/>
        </a:defRPr>
      </a:lvl7pPr>
      <a:lvl8pPr marL="2369587" algn="l" defTabSz="338512" rtl="0" eaLnBrk="1" latinLnBrk="0" hangingPunct="1">
        <a:defRPr sz="1360" kern="1200">
          <a:solidFill>
            <a:schemeClr val="tx1"/>
          </a:solidFill>
          <a:latin typeface="+mn-lt"/>
          <a:ea typeface="+mn-ea"/>
          <a:cs typeface="+mn-cs"/>
        </a:defRPr>
      </a:lvl8pPr>
      <a:lvl9pPr marL="2708100" algn="l" defTabSz="338512" rtl="0" eaLnBrk="1" latinLnBrk="0" hangingPunct="1">
        <a:defRPr sz="13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Resourcing planning in an everchanging world </a:t>
            </a:r>
          </a:p>
        </p:txBody>
      </p:sp>
      <p:sp>
        <p:nvSpPr>
          <p:cNvPr id="3" name="Text Placeholder 2"/>
          <p:cNvSpPr>
            <a:spLocks noGrp="1"/>
          </p:cNvSpPr>
          <p:nvPr>
            <p:ph type="body" sz="quarter" idx="11"/>
          </p:nvPr>
        </p:nvSpPr>
        <p:spPr/>
        <p:txBody>
          <a:bodyPr/>
          <a:lstStyle/>
          <a:p>
            <a:r>
              <a:rPr lang="en-US" dirty="0"/>
              <a:t>Have we reached crisis point? </a:t>
            </a:r>
          </a:p>
        </p:txBody>
      </p:sp>
      <p:sp>
        <p:nvSpPr>
          <p:cNvPr id="4" name="Text Placeholder 3"/>
          <p:cNvSpPr>
            <a:spLocks noGrp="1"/>
          </p:cNvSpPr>
          <p:nvPr>
            <p:ph type="body" sz="quarter" idx="12"/>
          </p:nvPr>
        </p:nvSpPr>
        <p:spPr/>
        <p:txBody>
          <a:bodyPr/>
          <a:lstStyle/>
          <a:p>
            <a:r>
              <a:rPr lang="en-US" sz="1200" dirty="0"/>
              <a:t>Lindsey Richards Vice President RTPI </a:t>
            </a:r>
          </a:p>
        </p:txBody>
      </p:sp>
    </p:spTree>
    <p:extLst>
      <p:ext uri="{BB962C8B-B14F-4D97-AF65-F5344CB8AC3E}">
        <p14:creationId xmlns:p14="http://schemas.microsoft.com/office/powerpoint/2010/main" val="3645921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03A740-90B1-4E53-778E-EEB04C5074B5}"/>
              </a:ext>
            </a:extLst>
          </p:cNvPr>
          <p:cNvSpPr>
            <a:spLocks noGrp="1"/>
          </p:cNvSpPr>
          <p:nvPr>
            <p:ph type="body" sz="quarter" idx="10"/>
          </p:nvPr>
        </p:nvSpPr>
        <p:spPr/>
        <p:txBody>
          <a:bodyPr/>
          <a:lstStyle/>
          <a:p>
            <a:r>
              <a:rPr lang="en-GB" sz="3200" dirty="0"/>
              <a:t>Solutions</a:t>
            </a:r>
          </a:p>
        </p:txBody>
      </p:sp>
      <p:sp>
        <p:nvSpPr>
          <p:cNvPr id="3" name="Text Placeholder 2">
            <a:extLst>
              <a:ext uri="{FF2B5EF4-FFF2-40B4-BE49-F238E27FC236}">
                <a16:creationId xmlns:a16="http://schemas.microsoft.com/office/drawing/2014/main" id="{E1B70DD3-5280-44C3-3C6A-4F2354CD6C66}"/>
              </a:ext>
            </a:extLst>
          </p:cNvPr>
          <p:cNvSpPr>
            <a:spLocks noGrp="1"/>
          </p:cNvSpPr>
          <p:nvPr>
            <p:ph type="body" sz="quarter" idx="11"/>
          </p:nvPr>
        </p:nvSpPr>
        <p:spPr/>
        <p:txBody>
          <a:bodyPr/>
          <a:lstStyle/>
          <a:p>
            <a:endParaRPr lang="en-GB" dirty="0"/>
          </a:p>
          <a:p>
            <a:r>
              <a:rPr lang="en-GB" dirty="0"/>
              <a:t>Raise awareness of planning </a:t>
            </a:r>
          </a:p>
          <a:p>
            <a:r>
              <a:rPr lang="en-GB" dirty="0"/>
              <a:t>Benefits and value of planning </a:t>
            </a:r>
          </a:p>
          <a:p>
            <a:r>
              <a:rPr lang="en-GB" dirty="0"/>
              <a:t>Build the pipeline, grow the profession </a:t>
            </a:r>
          </a:p>
          <a:p>
            <a:r>
              <a:rPr lang="en-GB" dirty="0"/>
              <a:t>Support wellbeing and welfare </a:t>
            </a:r>
          </a:p>
        </p:txBody>
      </p:sp>
      <p:sp>
        <p:nvSpPr>
          <p:cNvPr id="4" name="Text Placeholder 3">
            <a:extLst>
              <a:ext uri="{FF2B5EF4-FFF2-40B4-BE49-F238E27FC236}">
                <a16:creationId xmlns:a16="http://schemas.microsoft.com/office/drawing/2014/main" id="{2134842B-753B-D593-BC2C-1DD8E987B33F}"/>
              </a:ext>
            </a:extLst>
          </p:cNvPr>
          <p:cNvSpPr>
            <a:spLocks noGrp="1"/>
          </p:cNvSpPr>
          <p:nvPr>
            <p:ph type="body" sz="quarter" idx="12"/>
          </p:nvPr>
        </p:nvSpPr>
        <p:spPr>
          <a:xfrm>
            <a:off x="200758" y="1273970"/>
            <a:ext cx="6752492" cy="845500"/>
          </a:xfrm>
        </p:spPr>
        <p:txBody>
          <a:bodyPr/>
          <a:lstStyle/>
          <a:p>
            <a:r>
              <a:rPr lang="en-GB" dirty="0"/>
              <a:t>Whilst nearly 3 in 4 are aware of Town Planners per se, there is clearly scope to raise awareness and understanding about the wider role of Town Planners and the benefits to the general public and their needs.</a:t>
            </a:r>
          </a:p>
          <a:p>
            <a:endParaRPr lang="en-GB" dirty="0"/>
          </a:p>
        </p:txBody>
      </p:sp>
      <p:sp>
        <p:nvSpPr>
          <p:cNvPr id="5" name="Slide Number Placeholder 4">
            <a:extLst>
              <a:ext uri="{FF2B5EF4-FFF2-40B4-BE49-F238E27FC236}">
                <a16:creationId xmlns:a16="http://schemas.microsoft.com/office/drawing/2014/main" id="{146B1FEC-2EA3-DE1C-17CE-ED934F043CD0}"/>
              </a:ext>
            </a:extLst>
          </p:cNvPr>
          <p:cNvSpPr>
            <a:spLocks noGrp="1"/>
          </p:cNvSpPr>
          <p:nvPr>
            <p:ph type="sldNum" sz="quarter" idx="4"/>
          </p:nvPr>
        </p:nvSpPr>
        <p:spPr/>
        <p:txBody>
          <a:bodyPr/>
          <a:lstStyle/>
          <a:p>
            <a:fld id="{025FA70B-72D0-F34E-9A00-204FB91606F4}" type="slidenum">
              <a:rPr lang="en-US" smtClean="0"/>
              <a:pPr/>
              <a:t>10</a:t>
            </a:fld>
            <a:endParaRPr lang="en-US" dirty="0"/>
          </a:p>
        </p:txBody>
      </p:sp>
      <p:sp>
        <p:nvSpPr>
          <p:cNvPr id="6" name="TextBox 5">
            <a:extLst>
              <a:ext uri="{FF2B5EF4-FFF2-40B4-BE49-F238E27FC236}">
                <a16:creationId xmlns:a16="http://schemas.microsoft.com/office/drawing/2014/main" id="{49F24E05-E9E1-A809-C0F8-D1126223FF98}"/>
              </a:ext>
            </a:extLst>
          </p:cNvPr>
          <p:cNvSpPr txBox="1"/>
          <p:nvPr/>
        </p:nvSpPr>
        <p:spPr>
          <a:xfrm>
            <a:off x="190734" y="4723958"/>
            <a:ext cx="3436588" cy="333296"/>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147120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03A740-90B1-4E53-778E-EEB04C5074B5}"/>
              </a:ext>
            </a:extLst>
          </p:cNvPr>
          <p:cNvSpPr>
            <a:spLocks noGrp="1"/>
          </p:cNvSpPr>
          <p:nvPr>
            <p:ph type="body" sz="quarter" idx="10"/>
          </p:nvPr>
        </p:nvSpPr>
        <p:spPr/>
        <p:txBody>
          <a:bodyPr/>
          <a:lstStyle/>
          <a:p>
            <a:r>
              <a:rPr lang="en-GB" sz="3200" dirty="0"/>
              <a:t>RTPI support</a:t>
            </a:r>
          </a:p>
        </p:txBody>
      </p:sp>
      <p:sp>
        <p:nvSpPr>
          <p:cNvPr id="3" name="Text Placeholder 2">
            <a:extLst>
              <a:ext uri="{FF2B5EF4-FFF2-40B4-BE49-F238E27FC236}">
                <a16:creationId xmlns:a16="http://schemas.microsoft.com/office/drawing/2014/main" id="{E1B70DD3-5280-44C3-3C6A-4F2354CD6C66}"/>
              </a:ext>
            </a:extLst>
          </p:cNvPr>
          <p:cNvSpPr>
            <a:spLocks noGrp="1"/>
          </p:cNvSpPr>
          <p:nvPr>
            <p:ph type="body" sz="quarter" idx="11"/>
          </p:nvPr>
        </p:nvSpPr>
        <p:spPr>
          <a:xfrm>
            <a:off x="198062" y="2220523"/>
            <a:ext cx="4330211" cy="2315143"/>
          </a:xfrm>
        </p:spPr>
        <p:txBody>
          <a:bodyPr/>
          <a:lstStyle/>
          <a:p>
            <a:r>
              <a:rPr lang="en-GB" dirty="0"/>
              <a:t>Presidential priorities </a:t>
            </a:r>
          </a:p>
          <a:p>
            <a:r>
              <a:rPr lang="en-GB" dirty="0"/>
              <a:t>Launched a welfare helpline for members</a:t>
            </a:r>
          </a:p>
          <a:p>
            <a:r>
              <a:rPr lang="en-GB" dirty="0"/>
              <a:t>Launched a regional pilot on conflict resolution</a:t>
            </a:r>
          </a:p>
          <a:p>
            <a:r>
              <a:rPr lang="en-GB" dirty="0"/>
              <a:t>Value of a long-term campaign</a:t>
            </a:r>
          </a:p>
          <a:p>
            <a:r>
              <a:rPr lang="en-GB" dirty="0"/>
              <a:t>Engaging with other institutes</a:t>
            </a:r>
          </a:p>
          <a:p>
            <a:r>
              <a:rPr lang="en-GB" dirty="0"/>
              <a:t>Apprenticeships</a:t>
            </a:r>
          </a:p>
          <a:p>
            <a:r>
              <a:rPr lang="en-GB"/>
              <a:t>Bursaries </a:t>
            </a:r>
            <a:endParaRPr lang="en-GB" dirty="0"/>
          </a:p>
          <a:p>
            <a:endParaRPr lang="en-GB" dirty="0"/>
          </a:p>
        </p:txBody>
      </p:sp>
      <p:sp>
        <p:nvSpPr>
          <p:cNvPr id="4" name="Text Placeholder 3">
            <a:extLst>
              <a:ext uri="{FF2B5EF4-FFF2-40B4-BE49-F238E27FC236}">
                <a16:creationId xmlns:a16="http://schemas.microsoft.com/office/drawing/2014/main" id="{2134842B-753B-D593-BC2C-1DD8E987B33F}"/>
              </a:ext>
            </a:extLst>
          </p:cNvPr>
          <p:cNvSpPr>
            <a:spLocks noGrp="1"/>
          </p:cNvSpPr>
          <p:nvPr>
            <p:ph type="body" sz="quarter" idx="12"/>
          </p:nvPr>
        </p:nvSpPr>
        <p:spPr>
          <a:xfrm>
            <a:off x="200758" y="1273970"/>
            <a:ext cx="6752492" cy="445593"/>
          </a:xfrm>
        </p:spPr>
        <p:txBody>
          <a:bodyPr/>
          <a:lstStyle/>
          <a:p>
            <a:r>
              <a:rPr lang="en-GB" dirty="0"/>
              <a:t>What are the RTPI doing? </a:t>
            </a:r>
          </a:p>
        </p:txBody>
      </p:sp>
      <p:sp>
        <p:nvSpPr>
          <p:cNvPr id="5" name="Slide Number Placeholder 4">
            <a:extLst>
              <a:ext uri="{FF2B5EF4-FFF2-40B4-BE49-F238E27FC236}">
                <a16:creationId xmlns:a16="http://schemas.microsoft.com/office/drawing/2014/main" id="{146B1FEC-2EA3-DE1C-17CE-ED934F043CD0}"/>
              </a:ext>
            </a:extLst>
          </p:cNvPr>
          <p:cNvSpPr>
            <a:spLocks noGrp="1"/>
          </p:cNvSpPr>
          <p:nvPr>
            <p:ph type="sldNum" sz="quarter" idx="4"/>
          </p:nvPr>
        </p:nvSpPr>
        <p:spPr/>
        <p:txBody>
          <a:bodyPr/>
          <a:lstStyle/>
          <a:p>
            <a:fld id="{025FA70B-72D0-F34E-9A00-204FB91606F4}" type="slidenum">
              <a:rPr lang="en-US" smtClean="0"/>
              <a:pPr/>
              <a:t>11</a:t>
            </a:fld>
            <a:endParaRPr lang="en-US" dirty="0"/>
          </a:p>
        </p:txBody>
      </p:sp>
      <p:sp>
        <p:nvSpPr>
          <p:cNvPr id="6" name="TextBox 5">
            <a:extLst>
              <a:ext uri="{FF2B5EF4-FFF2-40B4-BE49-F238E27FC236}">
                <a16:creationId xmlns:a16="http://schemas.microsoft.com/office/drawing/2014/main" id="{49F24E05-E9E1-A809-C0F8-D1126223FF98}"/>
              </a:ext>
            </a:extLst>
          </p:cNvPr>
          <p:cNvSpPr txBox="1"/>
          <p:nvPr/>
        </p:nvSpPr>
        <p:spPr>
          <a:xfrm>
            <a:off x="190734" y="4723958"/>
            <a:ext cx="3436588" cy="333296"/>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391065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8F53FDF-49B5-524D-3DE8-A92EA44D57D8}"/>
              </a:ext>
            </a:extLst>
          </p:cNvPr>
          <p:cNvSpPr>
            <a:spLocks noGrp="1"/>
          </p:cNvSpPr>
          <p:nvPr>
            <p:ph type="body" sz="quarter" idx="12"/>
          </p:nvPr>
        </p:nvSpPr>
        <p:spPr/>
        <p:txBody>
          <a:bodyPr/>
          <a:lstStyle/>
          <a:p>
            <a:r>
              <a:rPr lang="en-GB" sz="1400" dirty="0"/>
              <a:t>Lindsey Richards RTPI Vice President </a:t>
            </a:r>
          </a:p>
        </p:txBody>
      </p:sp>
    </p:spTree>
    <p:extLst>
      <p:ext uri="{BB962C8B-B14F-4D97-AF65-F5344CB8AC3E}">
        <p14:creationId xmlns:p14="http://schemas.microsoft.com/office/powerpoint/2010/main" val="899296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980E6B-3A96-1BB8-1B4D-26189C21303A}"/>
              </a:ext>
            </a:extLst>
          </p:cNvPr>
          <p:cNvSpPr>
            <a:spLocks noGrp="1"/>
          </p:cNvSpPr>
          <p:nvPr>
            <p:ph type="body" sz="quarter" idx="10"/>
          </p:nvPr>
        </p:nvSpPr>
        <p:spPr/>
        <p:txBody>
          <a:bodyPr/>
          <a:lstStyle/>
          <a:p>
            <a:r>
              <a:rPr lang="en-GB" dirty="0"/>
              <a:t>What creates a great place?</a:t>
            </a:r>
          </a:p>
          <a:p>
            <a:r>
              <a:rPr lang="en-GB" dirty="0"/>
              <a:t>Who creates great places? </a:t>
            </a:r>
          </a:p>
          <a:p>
            <a:endParaRPr lang="en-GB" dirty="0"/>
          </a:p>
        </p:txBody>
      </p:sp>
      <p:sp>
        <p:nvSpPr>
          <p:cNvPr id="3" name="Text Placeholder 2">
            <a:extLst>
              <a:ext uri="{FF2B5EF4-FFF2-40B4-BE49-F238E27FC236}">
                <a16:creationId xmlns:a16="http://schemas.microsoft.com/office/drawing/2014/main" id="{BFF81D75-016A-02D8-B7E2-C7B66B274923}"/>
              </a:ext>
            </a:extLst>
          </p:cNvPr>
          <p:cNvSpPr>
            <a:spLocks noGrp="1"/>
          </p:cNvSpPr>
          <p:nvPr>
            <p:ph type="body" sz="quarter" idx="11"/>
          </p:nvPr>
        </p:nvSpPr>
        <p:spPr>
          <a:xfrm>
            <a:off x="241789" y="1498957"/>
            <a:ext cx="4330211" cy="2145586"/>
          </a:xfrm>
        </p:spPr>
        <p:txBody>
          <a:bodyPr/>
          <a:lstStyle/>
          <a:p>
            <a:r>
              <a:rPr lang="en-GB" dirty="0"/>
              <a:t>Context; planning in the 21st century</a:t>
            </a:r>
          </a:p>
          <a:p>
            <a:r>
              <a:rPr lang="en-GB" dirty="0"/>
              <a:t>Public perception of planning </a:t>
            </a:r>
          </a:p>
          <a:p>
            <a:r>
              <a:rPr lang="en-GB" dirty="0"/>
              <a:t>Misinformation and social media</a:t>
            </a:r>
          </a:p>
          <a:p>
            <a:r>
              <a:rPr lang="en-GB" dirty="0"/>
              <a:t>Investment and funding planning </a:t>
            </a:r>
          </a:p>
          <a:p>
            <a:r>
              <a:rPr lang="en-GB" dirty="0"/>
              <a:t>Planning career survey /recruitment and retention </a:t>
            </a:r>
          </a:p>
          <a:p>
            <a:r>
              <a:rPr lang="en-GB" dirty="0"/>
              <a:t>Solutions </a:t>
            </a:r>
          </a:p>
        </p:txBody>
      </p:sp>
      <p:sp>
        <p:nvSpPr>
          <p:cNvPr id="5" name="Slide Number Placeholder 4">
            <a:extLst>
              <a:ext uri="{FF2B5EF4-FFF2-40B4-BE49-F238E27FC236}">
                <a16:creationId xmlns:a16="http://schemas.microsoft.com/office/drawing/2014/main" id="{7002A837-8BC3-19A4-D048-8EE72788BDB8}"/>
              </a:ext>
            </a:extLst>
          </p:cNvPr>
          <p:cNvSpPr>
            <a:spLocks noGrp="1"/>
          </p:cNvSpPr>
          <p:nvPr>
            <p:ph type="sldNum" sz="quarter" idx="4"/>
          </p:nvPr>
        </p:nvSpPr>
        <p:spPr/>
        <p:txBody>
          <a:bodyPr/>
          <a:lstStyle/>
          <a:p>
            <a:fld id="{025FA70B-72D0-F34E-9A00-204FB91606F4}" type="slidenum">
              <a:rPr lang="en-US" smtClean="0"/>
              <a:pPr/>
              <a:t>2</a:t>
            </a:fld>
            <a:endParaRPr lang="en-US" dirty="0"/>
          </a:p>
        </p:txBody>
      </p:sp>
      <p:pic>
        <p:nvPicPr>
          <p:cNvPr id="6" name="Picture 5">
            <a:extLst>
              <a:ext uri="{FF2B5EF4-FFF2-40B4-BE49-F238E27FC236}">
                <a16:creationId xmlns:a16="http://schemas.microsoft.com/office/drawing/2014/main" id="{C6725B7A-4277-9302-48EF-41B8C585298A}"/>
              </a:ext>
            </a:extLst>
          </p:cNvPr>
          <p:cNvPicPr>
            <a:picLocks noChangeAspect="1"/>
          </p:cNvPicPr>
          <p:nvPr/>
        </p:nvPicPr>
        <p:blipFill>
          <a:blip r:embed="rId2"/>
          <a:stretch>
            <a:fillRect/>
          </a:stretch>
        </p:blipFill>
        <p:spPr>
          <a:xfrm>
            <a:off x="4437480" y="934832"/>
            <a:ext cx="4706520" cy="3273836"/>
          </a:xfrm>
          <a:prstGeom prst="rect">
            <a:avLst/>
          </a:prstGeom>
        </p:spPr>
      </p:pic>
      <p:sp>
        <p:nvSpPr>
          <p:cNvPr id="7" name="TextBox 6">
            <a:extLst>
              <a:ext uri="{FF2B5EF4-FFF2-40B4-BE49-F238E27FC236}">
                <a16:creationId xmlns:a16="http://schemas.microsoft.com/office/drawing/2014/main" id="{C4F4F67B-ACDD-72EA-9262-B853E1278CB7}"/>
              </a:ext>
            </a:extLst>
          </p:cNvPr>
          <p:cNvSpPr txBox="1"/>
          <p:nvPr/>
        </p:nvSpPr>
        <p:spPr>
          <a:xfrm>
            <a:off x="190734" y="4723958"/>
            <a:ext cx="3412365" cy="333296"/>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616462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411DB0-94F2-9D71-4974-E0217BB61BF5}"/>
              </a:ext>
            </a:extLst>
          </p:cNvPr>
          <p:cNvSpPr>
            <a:spLocks noGrp="1"/>
          </p:cNvSpPr>
          <p:nvPr>
            <p:ph type="body" sz="quarter" idx="10"/>
          </p:nvPr>
        </p:nvSpPr>
        <p:spPr/>
        <p:txBody>
          <a:bodyPr/>
          <a:lstStyle/>
          <a:p>
            <a:r>
              <a:rPr lang="en-GB" sz="3200" dirty="0"/>
              <a:t> Public perception survey </a:t>
            </a:r>
          </a:p>
        </p:txBody>
      </p:sp>
      <p:sp>
        <p:nvSpPr>
          <p:cNvPr id="4" name="Text Placeholder 3">
            <a:extLst>
              <a:ext uri="{FF2B5EF4-FFF2-40B4-BE49-F238E27FC236}">
                <a16:creationId xmlns:a16="http://schemas.microsoft.com/office/drawing/2014/main" id="{BB1FA37B-7EDE-1048-50A2-C3484614CC20}"/>
              </a:ext>
            </a:extLst>
          </p:cNvPr>
          <p:cNvSpPr>
            <a:spLocks noGrp="1"/>
          </p:cNvSpPr>
          <p:nvPr>
            <p:ph type="body" sz="quarter" idx="12"/>
          </p:nvPr>
        </p:nvSpPr>
        <p:spPr>
          <a:xfrm>
            <a:off x="200758" y="805400"/>
            <a:ext cx="6752492" cy="898740"/>
          </a:xfrm>
        </p:spPr>
        <p:txBody>
          <a:bodyPr/>
          <a:lstStyle/>
          <a:p>
            <a:r>
              <a:rPr lang="en-GB" dirty="0"/>
              <a:t>Do you know what planners do? </a:t>
            </a:r>
          </a:p>
        </p:txBody>
      </p:sp>
      <p:sp>
        <p:nvSpPr>
          <p:cNvPr id="8" name="TextBox 7">
            <a:extLst>
              <a:ext uri="{FF2B5EF4-FFF2-40B4-BE49-F238E27FC236}">
                <a16:creationId xmlns:a16="http://schemas.microsoft.com/office/drawing/2014/main" id="{2667724C-81CC-874C-F629-4BEEA6D77EDE}"/>
              </a:ext>
            </a:extLst>
          </p:cNvPr>
          <p:cNvSpPr txBox="1"/>
          <p:nvPr/>
        </p:nvSpPr>
        <p:spPr>
          <a:xfrm>
            <a:off x="248281" y="4602278"/>
            <a:ext cx="3360874" cy="428058"/>
          </a:xfrm>
          <a:prstGeom prst="rect">
            <a:avLst/>
          </a:prstGeom>
          <a:solidFill>
            <a:schemeClr val="bg1"/>
          </a:solidFill>
        </p:spPr>
        <p:txBody>
          <a:bodyPr wrap="square" rtlCol="0">
            <a:spAutoFit/>
          </a:bodyPr>
          <a:lstStyle/>
          <a:p>
            <a:endParaRPr lang="en-GB" dirty="0"/>
          </a:p>
        </p:txBody>
      </p:sp>
      <p:pic>
        <p:nvPicPr>
          <p:cNvPr id="9" name="Picture 8">
            <a:extLst>
              <a:ext uri="{FF2B5EF4-FFF2-40B4-BE49-F238E27FC236}">
                <a16:creationId xmlns:a16="http://schemas.microsoft.com/office/drawing/2014/main" id="{EB68A503-C5F1-98C9-5F9B-B16B4575DDED}"/>
              </a:ext>
            </a:extLst>
          </p:cNvPr>
          <p:cNvPicPr>
            <a:picLocks noChangeAspect="1"/>
          </p:cNvPicPr>
          <p:nvPr/>
        </p:nvPicPr>
        <p:blipFill>
          <a:blip r:embed="rId2"/>
          <a:stretch>
            <a:fillRect/>
          </a:stretch>
        </p:blipFill>
        <p:spPr>
          <a:xfrm>
            <a:off x="4540158" y="1392794"/>
            <a:ext cx="4403084" cy="2476735"/>
          </a:xfrm>
          <a:prstGeom prst="rect">
            <a:avLst/>
          </a:prstGeom>
        </p:spPr>
      </p:pic>
      <p:pic>
        <p:nvPicPr>
          <p:cNvPr id="15" name="Picture 14">
            <a:extLst>
              <a:ext uri="{FF2B5EF4-FFF2-40B4-BE49-F238E27FC236}">
                <a16:creationId xmlns:a16="http://schemas.microsoft.com/office/drawing/2014/main" id="{D75FAE84-A1C3-93EF-38A7-DE18EC95C964}"/>
              </a:ext>
            </a:extLst>
          </p:cNvPr>
          <p:cNvPicPr>
            <a:picLocks noChangeAspect="1"/>
          </p:cNvPicPr>
          <p:nvPr/>
        </p:nvPicPr>
        <p:blipFill>
          <a:blip r:embed="rId3"/>
          <a:stretch>
            <a:fillRect/>
          </a:stretch>
        </p:blipFill>
        <p:spPr>
          <a:xfrm>
            <a:off x="248281" y="1433504"/>
            <a:ext cx="1524011" cy="2276492"/>
          </a:xfrm>
          <a:prstGeom prst="rect">
            <a:avLst/>
          </a:prstGeom>
        </p:spPr>
      </p:pic>
      <p:sp>
        <p:nvSpPr>
          <p:cNvPr id="16" name="TextBox 15">
            <a:extLst>
              <a:ext uri="{FF2B5EF4-FFF2-40B4-BE49-F238E27FC236}">
                <a16:creationId xmlns:a16="http://schemas.microsoft.com/office/drawing/2014/main" id="{C81BF505-2DF7-B0B3-8077-B98D05F671D5}"/>
              </a:ext>
            </a:extLst>
          </p:cNvPr>
          <p:cNvSpPr txBox="1"/>
          <p:nvPr/>
        </p:nvSpPr>
        <p:spPr>
          <a:xfrm>
            <a:off x="1992302" y="1704140"/>
            <a:ext cx="2398029" cy="574260"/>
          </a:xfrm>
          <a:prstGeom prst="rect">
            <a:avLst/>
          </a:prstGeom>
          <a:noFill/>
        </p:spPr>
        <p:txBody>
          <a:bodyPr wrap="square" rtlCol="0">
            <a:spAutoFit/>
          </a:bodyPr>
          <a:lstStyle/>
          <a:p>
            <a:r>
              <a:rPr lang="en-GB" dirty="0"/>
              <a:t>Have you been in contact with planners? </a:t>
            </a:r>
          </a:p>
        </p:txBody>
      </p:sp>
      <p:pic>
        <p:nvPicPr>
          <p:cNvPr id="18" name="Picture 17">
            <a:extLst>
              <a:ext uri="{FF2B5EF4-FFF2-40B4-BE49-F238E27FC236}">
                <a16:creationId xmlns:a16="http://schemas.microsoft.com/office/drawing/2014/main" id="{DDD21779-08A4-C286-9663-AC1EE96EA9DC}"/>
              </a:ext>
            </a:extLst>
          </p:cNvPr>
          <p:cNvPicPr>
            <a:picLocks noChangeAspect="1"/>
          </p:cNvPicPr>
          <p:nvPr/>
        </p:nvPicPr>
        <p:blipFill>
          <a:blip r:embed="rId4"/>
          <a:stretch>
            <a:fillRect/>
          </a:stretch>
        </p:blipFill>
        <p:spPr>
          <a:xfrm>
            <a:off x="2190749" y="2550016"/>
            <a:ext cx="1323985" cy="2228866"/>
          </a:xfrm>
          <a:prstGeom prst="rect">
            <a:avLst/>
          </a:prstGeom>
        </p:spPr>
      </p:pic>
    </p:spTree>
    <p:extLst>
      <p:ext uri="{BB962C8B-B14F-4D97-AF65-F5344CB8AC3E}">
        <p14:creationId xmlns:p14="http://schemas.microsoft.com/office/powerpoint/2010/main" val="1910254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B65E52-1C50-BEF9-7022-04D716305C14}"/>
              </a:ext>
            </a:extLst>
          </p:cNvPr>
          <p:cNvSpPr>
            <a:spLocks noGrp="1"/>
          </p:cNvSpPr>
          <p:nvPr>
            <p:ph type="body" sz="quarter" idx="10"/>
          </p:nvPr>
        </p:nvSpPr>
        <p:spPr>
          <a:xfrm>
            <a:off x="190734" y="113163"/>
            <a:ext cx="8099422" cy="1291743"/>
          </a:xfrm>
        </p:spPr>
        <p:txBody>
          <a:bodyPr>
            <a:normAutofit/>
          </a:bodyPr>
          <a:lstStyle/>
          <a:p>
            <a:r>
              <a:rPr lang="en-GB" dirty="0"/>
              <a:t>There is general uncertainty regarding whether or not the current planning system is fit for purpose.</a:t>
            </a:r>
          </a:p>
        </p:txBody>
      </p:sp>
      <p:sp>
        <p:nvSpPr>
          <p:cNvPr id="5" name="Text Placeholder 4">
            <a:extLst>
              <a:ext uri="{FF2B5EF4-FFF2-40B4-BE49-F238E27FC236}">
                <a16:creationId xmlns:a16="http://schemas.microsoft.com/office/drawing/2014/main" id="{0F3CBCFE-024A-0A21-CF67-E90709FB8B74}"/>
              </a:ext>
            </a:extLst>
          </p:cNvPr>
          <p:cNvSpPr>
            <a:spLocks noGrp="1"/>
          </p:cNvSpPr>
          <p:nvPr>
            <p:ph type="body" sz="quarter" idx="13"/>
          </p:nvPr>
        </p:nvSpPr>
        <p:spPr>
          <a:xfrm>
            <a:off x="6884829" y="2464641"/>
            <a:ext cx="1758467" cy="1526245"/>
          </a:xfrm>
        </p:spPr>
        <p:txBody>
          <a:bodyPr/>
          <a:lstStyle/>
          <a:p>
            <a:r>
              <a:rPr lang="en-GB" dirty="0"/>
              <a:t>A need to raise awareness and understanding about the wider role of Town Planners and the benefits to the general public and their needs.</a:t>
            </a:r>
          </a:p>
          <a:p>
            <a:endParaRPr lang="en-GB" dirty="0"/>
          </a:p>
          <a:p>
            <a:endParaRPr lang="en-GB" dirty="0"/>
          </a:p>
        </p:txBody>
      </p:sp>
      <p:sp>
        <p:nvSpPr>
          <p:cNvPr id="6" name="TextBox 5">
            <a:extLst>
              <a:ext uri="{FF2B5EF4-FFF2-40B4-BE49-F238E27FC236}">
                <a16:creationId xmlns:a16="http://schemas.microsoft.com/office/drawing/2014/main" id="{68AB3FE0-4C87-50EB-0290-26FC536B8BB0}"/>
              </a:ext>
            </a:extLst>
          </p:cNvPr>
          <p:cNvSpPr txBox="1"/>
          <p:nvPr/>
        </p:nvSpPr>
        <p:spPr>
          <a:xfrm>
            <a:off x="139279" y="4687057"/>
            <a:ext cx="3512265" cy="343280"/>
          </a:xfrm>
          <a:prstGeom prst="rect">
            <a:avLst/>
          </a:prstGeom>
          <a:solidFill>
            <a:schemeClr val="bg1"/>
          </a:solidFill>
        </p:spPr>
        <p:txBody>
          <a:bodyPr wrap="square" rtlCol="0">
            <a:spAutoFit/>
          </a:bodyPr>
          <a:lstStyle/>
          <a:p>
            <a:endParaRPr lang="en-GB" dirty="0"/>
          </a:p>
        </p:txBody>
      </p:sp>
      <p:pic>
        <p:nvPicPr>
          <p:cNvPr id="8" name="Picture 7">
            <a:extLst>
              <a:ext uri="{FF2B5EF4-FFF2-40B4-BE49-F238E27FC236}">
                <a16:creationId xmlns:a16="http://schemas.microsoft.com/office/drawing/2014/main" id="{11B61A68-282D-00C3-4EC7-247EE78A1C6D}"/>
              </a:ext>
            </a:extLst>
          </p:cNvPr>
          <p:cNvPicPr>
            <a:picLocks noChangeAspect="1"/>
          </p:cNvPicPr>
          <p:nvPr/>
        </p:nvPicPr>
        <p:blipFill>
          <a:blip r:embed="rId3"/>
          <a:stretch>
            <a:fillRect/>
          </a:stretch>
        </p:blipFill>
        <p:spPr>
          <a:xfrm>
            <a:off x="343389" y="1463249"/>
            <a:ext cx="2159368" cy="3274335"/>
          </a:xfrm>
          <a:prstGeom prst="rect">
            <a:avLst/>
          </a:prstGeom>
        </p:spPr>
      </p:pic>
      <p:sp>
        <p:nvSpPr>
          <p:cNvPr id="9" name="TextBox 8">
            <a:extLst>
              <a:ext uri="{FF2B5EF4-FFF2-40B4-BE49-F238E27FC236}">
                <a16:creationId xmlns:a16="http://schemas.microsoft.com/office/drawing/2014/main" id="{DAF5634C-45B9-659D-2278-722DA25F3D90}"/>
              </a:ext>
            </a:extLst>
          </p:cNvPr>
          <p:cNvSpPr txBox="1"/>
          <p:nvPr/>
        </p:nvSpPr>
        <p:spPr>
          <a:xfrm>
            <a:off x="3215539" y="1669255"/>
            <a:ext cx="2561531" cy="2862322"/>
          </a:xfrm>
          <a:prstGeom prst="rect">
            <a:avLst/>
          </a:prstGeom>
          <a:noFill/>
        </p:spPr>
        <p:txBody>
          <a:bodyPr wrap="square" rtlCol="0">
            <a:spAutoFit/>
          </a:bodyPr>
          <a:lstStyle/>
          <a:p>
            <a:r>
              <a:rPr lang="en-GB" sz="1800" dirty="0"/>
              <a:t>“ A failing system “</a:t>
            </a:r>
          </a:p>
          <a:p>
            <a:endParaRPr lang="en-GB" sz="1800" dirty="0"/>
          </a:p>
          <a:p>
            <a:r>
              <a:rPr lang="en-GB" sz="1800" dirty="0"/>
              <a:t>“ Enemies of Enterprise” </a:t>
            </a:r>
          </a:p>
          <a:p>
            <a:endParaRPr lang="en-GB" sz="1800" dirty="0"/>
          </a:p>
          <a:p>
            <a:endParaRPr lang="en-GB" sz="1800" dirty="0"/>
          </a:p>
          <a:p>
            <a:r>
              <a:rPr lang="en-GB" sz="1800" dirty="0"/>
              <a:t>“The system is clearly broken” they cry... is a car broken just because you’ve refused to put fuel into it?” </a:t>
            </a:r>
            <a:r>
              <a:rPr lang="en-GB" sz="1000" dirty="0"/>
              <a:t>50 Shades of Planning </a:t>
            </a:r>
            <a:endParaRPr lang="en-GB" sz="1800" dirty="0"/>
          </a:p>
        </p:txBody>
      </p:sp>
    </p:spTree>
    <p:extLst>
      <p:ext uri="{BB962C8B-B14F-4D97-AF65-F5344CB8AC3E}">
        <p14:creationId xmlns:p14="http://schemas.microsoft.com/office/powerpoint/2010/main" val="3132540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48E76D-4C15-4B56-92DE-B3D91B96CF57}"/>
              </a:ext>
            </a:extLst>
          </p:cNvPr>
          <p:cNvSpPr>
            <a:spLocks noGrp="1"/>
          </p:cNvSpPr>
          <p:nvPr>
            <p:ph type="body" sz="quarter" idx="10"/>
          </p:nvPr>
        </p:nvSpPr>
        <p:spPr/>
        <p:txBody>
          <a:bodyPr/>
          <a:lstStyle/>
          <a:p>
            <a:r>
              <a:rPr lang="en-GB" sz="3200" dirty="0"/>
              <a:t>Investment and Funding</a:t>
            </a:r>
          </a:p>
        </p:txBody>
      </p:sp>
      <p:sp>
        <p:nvSpPr>
          <p:cNvPr id="3" name="Text Placeholder 2">
            <a:extLst>
              <a:ext uri="{FF2B5EF4-FFF2-40B4-BE49-F238E27FC236}">
                <a16:creationId xmlns:a16="http://schemas.microsoft.com/office/drawing/2014/main" id="{0DCCA754-2B88-DB4F-6364-4C0D9127AA51}"/>
              </a:ext>
            </a:extLst>
          </p:cNvPr>
          <p:cNvSpPr>
            <a:spLocks noGrp="1"/>
          </p:cNvSpPr>
          <p:nvPr>
            <p:ph type="body" sz="quarter" idx="11"/>
          </p:nvPr>
        </p:nvSpPr>
        <p:spPr/>
        <p:txBody>
          <a:bodyPr/>
          <a:lstStyle/>
          <a:p>
            <a:pPr marL="0" indent="0">
              <a:buNone/>
            </a:pPr>
            <a:r>
              <a:rPr lang="en-GB" dirty="0"/>
              <a:t>Nationally, local authority net expenditure </a:t>
            </a:r>
          </a:p>
          <a:p>
            <a:pPr marL="0" indent="0">
              <a:buNone/>
            </a:pPr>
            <a:r>
              <a:rPr lang="en-GB" dirty="0"/>
              <a:t>on planning fell by 43%, from </a:t>
            </a:r>
          </a:p>
          <a:p>
            <a:pPr marL="0" indent="0">
              <a:buNone/>
            </a:pPr>
            <a:r>
              <a:rPr lang="en-GB" dirty="0"/>
              <a:t>£844m in 2009/10 to £480m in 2020/21, when adjusted to 2021 pounds. This amounts to just </a:t>
            </a:r>
          </a:p>
          <a:p>
            <a:pPr marL="0" indent="0">
              <a:buNone/>
            </a:pPr>
            <a:r>
              <a:rPr lang="en-GB" dirty="0"/>
              <a:t>0.45% of local government budgets allocated to planning services.</a:t>
            </a:r>
          </a:p>
        </p:txBody>
      </p:sp>
      <p:sp>
        <p:nvSpPr>
          <p:cNvPr id="4" name="Text Placeholder 3">
            <a:extLst>
              <a:ext uri="{FF2B5EF4-FFF2-40B4-BE49-F238E27FC236}">
                <a16:creationId xmlns:a16="http://schemas.microsoft.com/office/drawing/2014/main" id="{8D6E2F4E-6848-9A0D-6200-ED892B0120AD}"/>
              </a:ext>
            </a:extLst>
          </p:cNvPr>
          <p:cNvSpPr>
            <a:spLocks noGrp="1"/>
          </p:cNvSpPr>
          <p:nvPr>
            <p:ph type="body" sz="quarter" idx="12"/>
          </p:nvPr>
        </p:nvSpPr>
        <p:spPr>
          <a:xfrm>
            <a:off x="200758" y="1273970"/>
            <a:ext cx="4637690" cy="863204"/>
          </a:xfrm>
        </p:spPr>
        <p:txBody>
          <a:bodyPr/>
          <a:lstStyle/>
          <a:p>
            <a:r>
              <a:rPr lang="en-GB" b="1" dirty="0"/>
              <a:t>Significant budget cuts impacting recruitment and performance </a:t>
            </a:r>
          </a:p>
        </p:txBody>
      </p:sp>
      <p:sp>
        <p:nvSpPr>
          <p:cNvPr id="5" name="Slide Number Placeholder 4">
            <a:extLst>
              <a:ext uri="{FF2B5EF4-FFF2-40B4-BE49-F238E27FC236}">
                <a16:creationId xmlns:a16="http://schemas.microsoft.com/office/drawing/2014/main" id="{72641CFD-0650-4376-4C2E-4B13BEF8068F}"/>
              </a:ext>
            </a:extLst>
          </p:cNvPr>
          <p:cNvSpPr>
            <a:spLocks noGrp="1"/>
          </p:cNvSpPr>
          <p:nvPr>
            <p:ph type="sldNum" sz="quarter" idx="4"/>
          </p:nvPr>
        </p:nvSpPr>
        <p:spPr/>
        <p:txBody>
          <a:bodyPr/>
          <a:lstStyle/>
          <a:p>
            <a:fld id="{025FA70B-72D0-F34E-9A00-204FB91606F4}" type="slidenum">
              <a:rPr lang="en-US" smtClean="0"/>
              <a:pPr/>
              <a:t>5</a:t>
            </a:fld>
            <a:endParaRPr lang="en-US" dirty="0"/>
          </a:p>
        </p:txBody>
      </p:sp>
      <p:sp>
        <p:nvSpPr>
          <p:cNvPr id="7" name="TextBox 6">
            <a:extLst>
              <a:ext uri="{FF2B5EF4-FFF2-40B4-BE49-F238E27FC236}">
                <a16:creationId xmlns:a16="http://schemas.microsoft.com/office/drawing/2014/main" id="{8743EA5D-984A-A283-1453-895101B16ED5}"/>
              </a:ext>
            </a:extLst>
          </p:cNvPr>
          <p:cNvSpPr txBox="1"/>
          <p:nvPr/>
        </p:nvSpPr>
        <p:spPr>
          <a:xfrm>
            <a:off x="159629" y="4586854"/>
            <a:ext cx="3685696" cy="384818"/>
          </a:xfrm>
          <a:prstGeom prst="rect">
            <a:avLst/>
          </a:prstGeom>
          <a:solidFill>
            <a:schemeClr val="bg1"/>
          </a:solidFill>
        </p:spPr>
        <p:txBody>
          <a:bodyPr wrap="square" rtlCol="0">
            <a:spAutoFit/>
          </a:bodyPr>
          <a:lstStyle/>
          <a:p>
            <a:endParaRPr lang="en-GB" dirty="0"/>
          </a:p>
        </p:txBody>
      </p:sp>
      <p:pic>
        <p:nvPicPr>
          <p:cNvPr id="12" name="Picture 11">
            <a:extLst>
              <a:ext uri="{FF2B5EF4-FFF2-40B4-BE49-F238E27FC236}">
                <a16:creationId xmlns:a16="http://schemas.microsoft.com/office/drawing/2014/main" id="{709C1B99-C73C-6F61-0B56-E268365B9D03}"/>
              </a:ext>
            </a:extLst>
          </p:cNvPr>
          <p:cNvPicPr>
            <a:picLocks noChangeAspect="1"/>
          </p:cNvPicPr>
          <p:nvPr/>
        </p:nvPicPr>
        <p:blipFill>
          <a:blip r:embed="rId2"/>
          <a:stretch>
            <a:fillRect/>
          </a:stretch>
        </p:blipFill>
        <p:spPr>
          <a:xfrm>
            <a:off x="4372626" y="1326183"/>
            <a:ext cx="4655361" cy="2993246"/>
          </a:xfrm>
          <a:prstGeom prst="rect">
            <a:avLst/>
          </a:prstGeom>
        </p:spPr>
      </p:pic>
    </p:spTree>
    <p:extLst>
      <p:ext uri="{BB962C8B-B14F-4D97-AF65-F5344CB8AC3E}">
        <p14:creationId xmlns:p14="http://schemas.microsoft.com/office/powerpoint/2010/main" val="3327054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03A740-90B1-4E53-778E-EEB04C5074B5}"/>
              </a:ext>
            </a:extLst>
          </p:cNvPr>
          <p:cNvSpPr>
            <a:spLocks noGrp="1"/>
          </p:cNvSpPr>
          <p:nvPr>
            <p:ph type="body" sz="quarter" idx="10"/>
          </p:nvPr>
        </p:nvSpPr>
        <p:spPr/>
        <p:txBody>
          <a:bodyPr/>
          <a:lstStyle/>
          <a:p>
            <a:r>
              <a:rPr lang="en-GB" sz="3200" dirty="0"/>
              <a:t>The Planner Careers Survey 2023 </a:t>
            </a:r>
          </a:p>
        </p:txBody>
      </p:sp>
      <p:sp>
        <p:nvSpPr>
          <p:cNvPr id="3" name="Text Placeholder 2">
            <a:extLst>
              <a:ext uri="{FF2B5EF4-FFF2-40B4-BE49-F238E27FC236}">
                <a16:creationId xmlns:a16="http://schemas.microsoft.com/office/drawing/2014/main" id="{E1B70DD3-5280-44C3-3C6A-4F2354CD6C66}"/>
              </a:ext>
            </a:extLst>
          </p:cNvPr>
          <p:cNvSpPr>
            <a:spLocks noGrp="1"/>
          </p:cNvSpPr>
          <p:nvPr>
            <p:ph type="body" sz="quarter" idx="11"/>
          </p:nvPr>
        </p:nvSpPr>
        <p:spPr>
          <a:xfrm>
            <a:off x="25643" y="1543932"/>
            <a:ext cx="4330211" cy="1865371"/>
          </a:xfrm>
        </p:spPr>
        <p:txBody>
          <a:bodyPr/>
          <a:lstStyle/>
          <a:p>
            <a:pPr marL="253884" marR="0" lvl="0" indent="-253884" algn="l" defTabSz="338512" rtl="0" eaLnBrk="1" fontAlgn="auto" latinLnBrk="0" hangingPunct="1">
              <a:lnSpc>
                <a:spcPct val="100000"/>
              </a:lnSpc>
              <a:spcBef>
                <a:spcPct val="20000"/>
              </a:spcBef>
              <a:spcAft>
                <a:spcPts val="0"/>
              </a:spcAft>
              <a:buClrTx/>
              <a:buSzTx/>
              <a:buFont typeface="Arial"/>
              <a:buChar char="•"/>
              <a:tabLst/>
              <a:defRPr/>
            </a:pPr>
            <a:r>
              <a:rPr kumimoji="0" lang="en-US" sz="1632" i="0" u="none" strike="noStrike" kern="1200" cap="none" spc="0" normalizeH="0" baseline="0" noProof="0" dirty="0">
                <a:ln>
                  <a:noFill/>
                </a:ln>
                <a:solidFill>
                  <a:srgbClr val="014C74"/>
                </a:solidFill>
                <a:effectLst/>
                <a:uLnTx/>
                <a:uFillTx/>
                <a:latin typeface="Arial"/>
                <a:ea typeface="+mn-ea"/>
                <a:cs typeface="Arial"/>
              </a:rPr>
              <a:t>903 respondents (broadly statistically significant)</a:t>
            </a:r>
          </a:p>
          <a:p>
            <a:pPr marL="253884" marR="0" lvl="0" indent="-253884" algn="l" defTabSz="338512" rtl="0" eaLnBrk="1" fontAlgn="auto" latinLnBrk="0" hangingPunct="1">
              <a:lnSpc>
                <a:spcPct val="100000"/>
              </a:lnSpc>
              <a:spcBef>
                <a:spcPct val="20000"/>
              </a:spcBef>
              <a:spcAft>
                <a:spcPts val="0"/>
              </a:spcAft>
              <a:buClrTx/>
              <a:buSzTx/>
              <a:buFont typeface="Arial"/>
              <a:buChar char="•"/>
              <a:tabLst/>
              <a:defRPr/>
            </a:pPr>
            <a:r>
              <a:rPr kumimoji="0" lang="en-US" sz="1632" b="0" i="0" u="none" strike="noStrike" kern="1200" cap="none" spc="0" normalizeH="0" baseline="0" noProof="0" dirty="0">
                <a:ln>
                  <a:noFill/>
                </a:ln>
                <a:solidFill>
                  <a:srgbClr val="014C74"/>
                </a:solidFill>
                <a:effectLst/>
                <a:uLnTx/>
                <a:uFillTx/>
                <a:latin typeface="Arial"/>
                <a:ea typeface="+mn-ea"/>
                <a:cs typeface="Arial"/>
              </a:rPr>
              <a:t>65% public Vs 35% private (73/27 last year)</a:t>
            </a:r>
          </a:p>
          <a:p>
            <a:pPr marL="253884" marR="0" lvl="0" indent="-253884" algn="l" defTabSz="338512" rtl="0" eaLnBrk="1" fontAlgn="auto" latinLnBrk="0" hangingPunct="1">
              <a:lnSpc>
                <a:spcPct val="100000"/>
              </a:lnSpc>
              <a:spcBef>
                <a:spcPct val="20000"/>
              </a:spcBef>
              <a:spcAft>
                <a:spcPts val="0"/>
              </a:spcAft>
              <a:buClrTx/>
              <a:buSzTx/>
              <a:buFont typeface="Arial"/>
              <a:buChar char="•"/>
              <a:tabLst/>
              <a:defRPr/>
            </a:pPr>
            <a:r>
              <a:rPr kumimoji="0" lang="en-US" sz="1632" i="0" u="none" strike="noStrike" kern="1200" cap="none" spc="0" normalizeH="0" baseline="0" noProof="0" dirty="0">
                <a:ln>
                  <a:noFill/>
                </a:ln>
                <a:solidFill>
                  <a:srgbClr val="014C74"/>
                </a:solidFill>
                <a:effectLst/>
                <a:uLnTx/>
                <a:uFillTx/>
                <a:latin typeface="Arial"/>
                <a:ea typeface="+mn-ea"/>
                <a:cs typeface="Arial"/>
              </a:rPr>
              <a:t>Gender split in favour of women 58% to 41%</a:t>
            </a:r>
          </a:p>
          <a:p>
            <a:pPr marL="253884" marR="0" lvl="0" indent="-253884" algn="l" defTabSz="338512" rtl="0" eaLnBrk="1" fontAlgn="auto" latinLnBrk="0" hangingPunct="1">
              <a:lnSpc>
                <a:spcPct val="100000"/>
              </a:lnSpc>
              <a:spcBef>
                <a:spcPct val="20000"/>
              </a:spcBef>
              <a:spcAft>
                <a:spcPts val="0"/>
              </a:spcAft>
              <a:buClrTx/>
              <a:buSzTx/>
              <a:buFont typeface="Arial"/>
              <a:buChar char="•"/>
              <a:tabLst/>
              <a:defRPr/>
            </a:pPr>
            <a:r>
              <a:rPr kumimoji="0" lang="en-US" sz="1632" b="0" i="0" u="none" strike="noStrike" kern="1200" cap="none" spc="0" normalizeH="0" baseline="0" noProof="0" dirty="0">
                <a:ln>
                  <a:noFill/>
                </a:ln>
                <a:solidFill>
                  <a:srgbClr val="014C74"/>
                </a:solidFill>
                <a:effectLst/>
                <a:uLnTx/>
                <a:uFillTx/>
                <a:latin typeface="Arial"/>
                <a:ea typeface="+mn-ea"/>
                <a:cs typeface="Arial"/>
              </a:rPr>
              <a:t>10% of respondents identified as BAME</a:t>
            </a:r>
          </a:p>
          <a:p>
            <a:pPr marL="253884" marR="0" lvl="0" indent="-253884" algn="l" defTabSz="338512" rtl="0" eaLnBrk="1" fontAlgn="auto" latinLnBrk="0" hangingPunct="1">
              <a:lnSpc>
                <a:spcPct val="100000"/>
              </a:lnSpc>
              <a:spcBef>
                <a:spcPct val="20000"/>
              </a:spcBef>
              <a:spcAft>
                <a:spcPts val="0"/>
              </a:spcAft>
              <a:buClrTx/>
              <a:buSzTx/>
              <a:buFont typeface="Arial"/>
              <a:buChar char="•"/>
              <a:tabLst/>
              <a:defRPr/>
            </a:pPr>
            <a:r>
              <a:rPr kumimoji="0" lang="en-US" sz="1632" b="1" i="0" u="none" strike="noStrike" kern="1200" cap="none" spc="0" normalizeH="0" baseline="0" noProof="0" dirty="0">
                <a:ln>
                  <a:noFill/>
                </a:ln>
                <a:solidFill>
                  <a:srgbClr val="014C74"/>
                </a:solidFill>
                <a:effectLst/>
                <a:uLnTx/>
                <a:uFillTx/>
                <a:latin typeface="Arial"/>
                <a:ea typeface="+mn-ea"/>
                <a:cs typeface="Arial"/>
              </a:rPr>
              <a:t>Additional element in this year’s survey was well-being, welfare and impacts of social media – Presidential theme. </a:t>
            </a:r>
          </a:p>
          <a:p>
            <a:endParaRPr lang="en-GB" dirty="0"/>
          </a:p>
        </p:txBody>
      </p:sp>
      <p:sp>
        <p:nvSpPr>
          <p:cNvPr id="5" name="Slide Number Placeholder 4">
            <a:extLst>
              <a:ext uri="{FF2B5EF4-FFF2-40B4-BE49-F238E27FC236}">
                <a16:creationId xmlns:a16="http://schemas.microsoft.com/office/drawing/2014/main" id="{146B1FEC-2EA3-DE1C-17CE-ED934F043CD0}"/>
              </a:ext>
            </a:extLst>
          </p:cNvPr>
          <p:cNvSpPr>
            <a:spLocks noGrp="1"/>
          </p:cNvSpPr>
          <p:nvPr>
            <p:ph type="sldNum" sz="quarter" idx="4"/>
          </p:nvPr>
        </p:nvSpPr>
        <p:spPr/>
        <p:txBody>
          <a:bodyPr/>
          <a:lstStyle/>
          <a:p>
            <a:fld id="{025FA70B-72D0-F34E-9A00-204FB91606F4}" type="slidenum">
              <a:rPr lang="en-US" smtClean="0"/>
              <a:pPr/>
              <a:t>6</a:t>
            </a:fld>
            <a:endParaRPr lang="en-US" dirty="0"/>
          </a:p>
        </p:txBody>
      </p:sp>
      <p:sp>
        <p:nvSpPr>
          <p:cNvPr id="6" name="TextBox 5">
            <a:extLst>
              <a:ext uri="{FF2B5EF4-FFF2-40B4-BE49-F238E27FC236}">
                <a16:creationId xmlns:a16="http://schemas.microsoft.com/office/drawing/2014/main" id="{49F24E05-E9E1-A809-C0F8-D1126223FF98}"/>
              </a:ext>
            </a:extLst>
          </p:cNvPr>
          <p:cNvSpPr txBox="1"/>
          <p:nvPr/>
        </p:nvSpPr>
        <p:spPr>
          <a:xfrm>
            <a:off x="190734" y="4723958"/>
            <a:ext cx="3436588" cy="333296"/>
          </a:xfrm>
          <a:prstGeom prst="rect">
            <a:avLst/>
          </a:prstGeom>
          <a:solidFill>
            <a:schemeClr val="bg1"/>
          </a:solidFill>
        </p:spPr>
        <p:txBody>
          <a:bodyPr wrap="square" rtlCol="0">
            <a:spAutoFit/>
          </a:bodyPr>
          <a:lstStyle/>
          <a:p>
            <a:endParaRPr lang="en-GB" dirty="0"/>
          </a:p>
        </p:txBody>
      </p:sp>
      <p:pic>
        <p:nvPicPr>
          <p:cNvPr id="7" name="Picture 6">
            <a:extLst>
              <a:ext uri="{FF2B5EF4-FFF2-40B4-BE49-F238E27FC236}">
                <a16:creationId xmlns:a16="http://schemas.microsoft.com/office/drawing/2014/main" id="{4EEC0492-8554-41D1-7A8B-58C609ECA47D}"/>
              </a:ext>
            </a:extLst>
          </p:cNvPr>
          <p:cNvPicPr>
            <a:picLocks noChangeAspect="1"/>
          </p:cNvPicPr>
          <p:nvPr/>
        </p:nvPicPr>
        <p:blipFill>
          <a:blip r:embed="rId2"/>
          <a:stretch>
            <a:fillRect/>
          </a:stretch>
        </p:blipFill>
        <p:spPr>
          <a:xfrm>
            <a:off x="3940551" y="1059714"/>
            <a:ext cx="3152258" cy="3687155"/>
          </a:xfrm>
          <a:prstGeom prst="rect">
            <a:avLst/>
          </a:prstGeom>
        </p:spPr>
      </p:pic>
    </p:spTree>
    <p:extLst>
      <p:ext uri="{BB962C8B-B14F-4D97-AF65-F5344CB8AC3E}">
        <p14:creationId xmlns:p14="http://schemas.microsoft.com/office/powerpoint/2010/main" val="3443648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200" dirty="0"/>
              <a:t>Career progress and resourcing</a:t>
            </a:r>
          </a:p>
        </p:txBody>
      </p:sp>
      <p:sp>
        <p:nvSpPr>
          <p:cNvPr id="4" name="Text Placeholder 3"/>
          <p:cNvSpPr>
            <a:spLocks noGrp="1"/>
          </p:cNvSpPr>
          <p:nvPr>
            <p:ph type="body" sz="quarter" idx="12"/>
          </p:nvPr>
        </p:nvSpPr>
        <p:spPr/>
        <p:txBody>
          <a:bodyPr/>
          <a:lstStyle/>
          <a:p>
            <a:r>
              <a:rPr lang="en-US" dirty="0"/>
              <a:t>Are you happy with your salary progression?</a:t>
            </a:r>
          </a:p>
        </p:txBody>
      </p:sp>
      <p:sp>
        <p:nvSpPr>
          <p:cNvPr id="5" name="Text Placeholder 4"/>
          <p:cNvSpPr>
            <a:spLocks noGrp="1"/>
          </p:cNvSpPr>
          <p:nvPr>
            <p:ph type="body" sz="quarter" idx="13"/>
          </p:nvPr>
        </p:nvSpPr>
        <p:spPr>
          <a:xfrm>
            <a:off x="6884829" y="2373760"/>
            <a:ext cx="1758467" cy="1376074"/>
          </a:xfrm>
        </p:spPr>
        <p:txBody>
          <a:bodyPr/>
          <a:lstStyle/>
          <a:p>
            <a:r>
              <a:rPr lang="en-GB" sz="1400" dirty="0"/>
              <a:t>74% of public sector do not feel their department has the resources it needs (21% in private sector)</a:t>
            </a:r>
            <a:endParaRPr lang="en-US" sz="1400" dirty="0"/>
          </a:p>
        </p:txBody>
      </p:sp>
      <p:sp>
        <p:nvSpPr>
          <p:cNvPr id="7" name="Text Placeholder 2">
            <a:extLst>
              <a:ext uri="{FF2B5EF4-FFF2-40B4-BE49-F238E27FC236}">
                <a16:creationId xmlns:a16="http://schemas.microsoft.com/office/drawing/2014/main" id="{85D343DD-DFF0-7D3C-7A0B-5DD0153EE1C9}"/>
              </a:ext>
            </a:extLst>
          </p:cNvPr>
          <p:cNvSpPr>
            <a:spLocks noGrp="1"/>
          </p:cNvSpPr>
          <p:nvPr>
            <p:ph type="body" sz="quarter" idx="11"/>
          </p:nvPr>
        </p:nvSpPr>
        <p:spPr>
          <a:xfrm>
            <a:off x="200758" y="1862788"/>
            <a:ext cx="4373562" cy="2023541"/>
          </a:xfrm>
        </p:spPr>
        <p:txBody>
          <a:bodyPr/>
          <a:lstStyle/>
          <a:p>
            <a:r>
              <a:rPr lang="en-GB" dirty="0">
                <a:solidFill>
                  <a:srgbClr val="333333"/>
                </a:solidFill>
                <a:latin typeface="Arial" panose="020B0604020202020204" pitchFamily="34" charset="0"/>
                <a:cs typeface="Arial" panose="020B0604020202020204" pitchFamily="34" charset="0"/>
              </a:rPr>
              <a:t>62% public sector think they are underpaid for their responsibility (33% private sector)</a:t>
            </a:r>
            <a:endParaRPr lang="en-GB" b="0" i="0" dirty="0">
              <a:solidFill>
                <a:srgbClr val="333333"/>
              </a:solidFill>
              <a:effectLst/>
              <a:latin typeface="Arial" panose="020B0604020202020204" pitchFamily="34" charset="0"/>
              <a:cs typeface="Arial" panose="020B0604020202020204" pitchFamily="34" charset="0"/>
            </a:endParaRPr>
          </a:p>
          <a:p>
            <a:r>
              <a:rPr lang="en-GB" dirty="0">
                <a:solidFill>
                  <a:srgbClr val="333333"/>
                </a:solidFill>
                <a:latin typeface="Arial" panose="020B0604020202020204" pitchFamily="34" charset="0"/>
                <a:cs typeface="Arial" panose="020B0604020202020204" pitchFamily="34" charset="0"/>
              </a:rPr>
              <a:t>55% public sector say salaries have not kept pace with inflation (39% private sector)</a:t>
            </a:r>
            <a:endParaRPr lang="en-GB" b="0" i="0" dirty="0">
              <a:solidFill>
                <a:srgbClr val="333333"/>
              </a:solidFill>
              <a:effectLst/>
              <a:latin typeface="Arial" panose="020B0604020202020204" pitchFamily="34" charset="0"/>
              <a:cs typeface="Arial" panose="020B0604020202020204" pitchFamily="34" charset="0"/>
            </a:endParaRPr>
          </a:p>
          <a:p>
            <a:r>
              <a:rPr lang="en-GB" dirty="0">
                <a:solidFill>
                  <a:srgbClr val="333333"/>
                </a:solidFill>
                <a:latin typeface="Arial" panose="020B0604020202020204" pitchFamily="34" charset="0"/>
                <a:cs typeface="Arial" panose="020B0604020202020204" pitchFamily="34" charset="0"/>
              </a:rPr>
              <a:t>Majority of public and private are satisfied with career progression</a:t>
            </a:r>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8DF09D5-6E4E-7829-D5E0-37C593BFC003}"/>
              </a:ext>
            </a:extLst>
          </p:cNvPr>
          <p:cNvSpPr txBox="1"/>
          <p:nvPr/>
        </p:nvSpPr>
        <p:spPr>
          <a:xfrm>
            <a:off x="190734" y="4681001"/>
            <a:ext cx="3485033" cy="393616"/>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814872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200" dirty="0"/>
              <a:t>Well-being and resourcing</a:t>
            </a:r>
          </a:p>
        </p:txBody>
      </p:sp>
      <p:sp>
        <p:nvSpPr>
          <p:cNvPr id="4" name="Text Placeholder 3"/>
          <p:cNvSpPr>
            <a:spLocks noGrp="1"/>
          </p:cNvSpPr>
          <p:nvPr>
            <p:ph type="body" sz="quarter" idx="12"/>
          </p:nvPr>
        </p:nvSpPr>
        <p:spPr/>
        <p:txBody>
          <a:bodyPr/>
          <a:lstStyle/>
          <a:p>
            <a:r>
              <a:rPr lang="en-US" dirty="0"/>
              <a:t>Two thirds of respondents reported an increasing work-load over the past two years. </a:t>
            </a:r>
          </a:p>
        </p:txBody>
      </p:sp>
      <p:sp>
        <p:nvSpPr>
          <p:cNvPr id="5" name="Text Placeholder 4"/>
          <p:cNvSpPr>
            <a:spLocks noGrp="1"/>
          </p:cNvSpPr>
          <p:nvPr>
            <p:ph type="body" sz="quarter" idx="13"/>
          </p:nvPr>
        </p:nvSpPr>
        <p:spPr>
          <a:xfrm>
            <a:off x="6953251" y="2433143"/>
            <a:ext cx="1758467" cy="1376074"/>
          </a:xfrm>
        </p:spPr>
        <p:txBody>
          <a:bodyPr/>
          <a:lstStyle/>
          <a:p>
            <a:r>
              <a:rPr lang="en-GB" sz="1400" dirty="0"/>
              <a:t>38% claimed introduction of BNG requirements was their biggest challenge</a:t>
            </a:r>
            <a:endParaRPr lang="en-US" sz="1400" dirty="0"/>
          </a:p>
        </p:txBody>
      </p:sp>
      <p:sp>
        <p:nvSpPr>
          <p:cNvPr id="6" name="Slide Number Placeholder 5"/>
          <p:cNvSpPr>
            <a:spLocks noGrp="1"/>
          </p:cNvSpPr>
          <p:nvPr>
            <p:ph type="sldNum" sz="quarter" idx="4294967295"/>
          </p:nvPr>
        </p:nvSpPr>
        <p:spPr>
          <a:xfrm>
            <a:off x="159629" y="4586854"/>
            <a:ext cx="566342" cy="137104"/>
          </a:xfrm>
          <a:prstGeom prst="rect">
            <a:avLst/>
          </a:prstGeom>
        </p:spPr>
        <p:txBody>
          <a:bodyPr/>
          <a:lstStyle/>
          <a:p>
            <a:fld id="{025FA70B-72D0-F34E-9A00-204FB91606F4}" type="slidenum">
              <a:rPr lang="en-US" smtClean="0"/>
              <a:pPr/>
              <a:t>8</a:t>
            </a:fld>
            <a:endParaRPr lang="en-US" dirty="0"/>
          </a:p>
        </p:txBody>
      </p:sp>
      <p:sp>
        <p:nvSpPr>
          <p:cNvPr id="7" name="Text Placeholder 2">
            <a:extLst>
              <a:ext uri="{FF2B5EF4-FFF2-40B4-BE49-F238E27FC236}">
                <a16:creationId xmlns:a16="http://schemas.microsoft.com/office/drawing/2014/main" id="{85D343DD-DFF0-7D3C-7A0B-5DD0153EE1C9}"/>
              </a:ext>
            </a:extLst>
          </p:cNvPr>
          <p:cNvSpPr>
            <a:spLocks noGrp="1"/>
          </p:cNvSpPr>
          <p:nvPr>
            <p:ph type="body" sz="quarter" idx="11"/>
          </p:nvPr>
        </p:nvSpPr>
        <p:spPr>
          <a:xfrm>
            <a:off x="376372" y="2137174"/>
            <a:ext cx="4373562" cy="2023541"/>
          </a:xfrm>
        </p:spPr>
        <p:txBody>
          <a:bodyPr/>
          <a:lstStyle/>
          <a:p>
            <a:r>
              <a:rPr lang="en-GB" b="0" i="0" dirty="0">
                <a:solidFill>
                  <a:srgbClr val="333333"/>
                </a:solidFill>
                <a:effectLst/>
                <a:latin typeface="Arial" panose="020B0604020202020204" pitchFamily="34" charset="0"/>
                <a:cs typeface="Arial" panose="020B0604020202020204" pitchFamily="34" charset="0"/>
              </a:rPr>
              <a:t>As many as </a:t>
            </a:r>
            <a:r>
              <a:rPr lang="en-GB" dirty="0">
                <a:solidFill>
                  <a:srgbClr val="333333"/>
                </a:solidFill>
                <a:latin typeface="Arial" panose="020B0604020202020204" pitchFamily="34" charset="0"/>
                <a:cs typeface="Arial" panose="020B0604020202020204" pitchFamily="34" charset="0"/>
              </a:rPr>
              <a:t>89% admitted to being over-stretched at some point</a:t>
            </a:r>
            <a:endParaRPr lang="en-GB" b="0" i="0" dirty="0">
              <a:solidFill>
                <a:srgbClr val="333333"/>
              </a:solidFill>
              <a:effectLst/>
              <a:latin typeface="Arial" panose="020B0604020202020204" pitchFamily="34" charset="0"/>
              <a:cs typeface="Arial" panose="020B0604020202020204" pitchFamily="34" charset="0"/>
            </a:endParaRPr>
          </a:p>
          <a:p>
            <a:r>
              <a:rPr lang="en-GB" b="0" i="0" dirty="0">
                <a:solidFill>
                  <a:srgbClr val="333333"/>
                </a:solidFill>
                <a:effectLst/>
                <a:latin typeface="Arial" panose="020B0604020202020204" pitchFamily="34" charset="0"/>
                <a:cs typeface="Arial" panose="020B0604020202020204" pitchFamily="34" charset="0"/>
              </a:rPr>
              <a:t>17% said all of the time and 8% said daily</a:t>
            </a:r>
          </a:p>
          <a:p>
            <a:r>
              <a:rPr lang="en-GB" dirty="0">
                <a:solidFill>
                  <a:srgbClr val="333333"/>
                </a:solidFill>
                <a:latin typeface="Arial" panose="020B0604020202020204" pitchFamily="34" charset="0"/>
                <a:cs typeface="Arial" panose="020B0604020202020204" pitchFamily="34" charset="0"/>
              </a:rPr>
              <a:t>58% cited recruitment as the biggest challenge </a:t>
            </a:r>
          </a:p>
          <a:p>
            <a:r>
              <a:rPr lang="en-GB" dirty="0">
                <a:solidFill>
                  <a:srgbClr val="333333"/>
                </a:solidFill>
                <a:latin typeface="Arial" panose="020B0604020202020204" pitchFamily="34" charset="0"/>
                <a:cs typeface="Arial" panose="020B0604020202020204" pitchFamily="34" charset="0"/>
              </a:rPr>
              <a:t>A further 48% said planning reforms were the biggest challenge </a:t>
            </a:r>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73E4CAC-F960-9711-14A2-A3C22D7C4346}"/>
              </a:ext>
            </a:extLst>
          </p:cNvPr>
          <p:cNvSpPr txBox="1"/>
          <p:nvPr/>
        </p:nvSpPr>
        <p:spPr>
          <a:xfrm>
            <a:off x="190734" y="4656779"/>
            <a:ext cx="3472922" cy="373557"/>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4065792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48E76D-4C15-4B56-92DE-B3D91B96CF57}"/>
              </a:ext>
            </a:extLst>
          </p:cNvPr>
          <p:cNvSpPr>
            <a:spLocks noGrp="1"/>
          </p:cNvSpPr>
          <p:nvPr>
            <p:ph type="body" sz="quarter" idx="10"/>
          </p:nvPr>
        </p:nvSpPr>
        <p:spPr/>
        <p:txBody>
          <a:bodyPr/>
          <a:lstStyle/>
          <a:p>
            <a:r>
              <a:rPr lang="en-GB" sz="3200" dirty="0"/>
              <a:t>Planning and Misinformation </a:t>
            </a:r>
          </a:p>
        </p:txBody>
      </p:sp>
      <p:sp>
        <p:nvSpPr>
          <p:cNvPr id="3" name="Text Placeholder 2">
            <a:extLst>
              <a:ext uri="{FF2B5EF4-FFF2-40B4-BE49-F238E27FC236}">
                <a16:creationId xmlns:a16="http://schemas.microsoft.com/office/drawing/2014/main" id="{0DCCA754-2B88-DB4F-6364-4C0D9127AA51}"/>
              </a:ext>
            </a:extLst>
          </p:cNvPr>
          <p:cNvSpPr>
            <a:spLocks noGrp="1"/>
          </p:cNvSpPr>
          <p:nvPr>
            <p:ph type="body" sz="quarter" idx="11"/>
          </p:nvPr>
        </p:nvSpPr>
        <p:spPr>
          <a:xfrm>
            <a:off x="397899" y="2351430"/>
            <a:ext cx="6142180" cy="2093402"/>
          </a:xfrm>
        </p:spPr>
        <p:txBody>
          <a:bodyPr/>
          <a:lstStyle/>
          <a:p>
            <a:r>
              <a:rPr lang="en-GB" dirty="0"/>
              <a:t>87% of respondents felt social media regularly ( 54%) or occasionally ( 33%) contributed to misinformation about planning issues. </a:t>
            </a:r>
          </a:p>
          <a:p>
            <a:r>
              <a:rPr lang="en-GB" dirty="0"/>
              <a:t>23% of respondents negatively targeted through social media</a:t>
            </a:r>
          </a:p>
          <a:p>
            <a:pPr marL="0" indent="0">
              <a:buNone/>
            </a:pPr>
            <a:endParaRPr lang="en-GB" dirty="0"/>
          </a:p>
          <a:p>
            <a:pPr marL="0" indent="0">
              <a:buNone/>
            </a:pPr>
            <a:r>
              <a:rPr lang="en-GB" dirty="0"/>
              <a:t>Inflammatory and aggressive public discourse appears endemic in the age of social media</a:t>
            </a:r>
          </a:p>
          <a:p>
            <a:endParaRPr lang="en-GB" dirty="0"/>
          </a:p>
        </p:txBody>
      </p:sp>
      <p:sp>
        <p:nvSpPr>
          <p:cNvPr id="4" name="Text Placeholder 3">
            <a:extLst>
              <a:ext uri="{FF2B5EF4-FFF2-40B4-BE49-F238E27FC236}">
                <a16:creationId xmlns:a16="http://schemas.microsoft.com/office/drawing/2014/main" id="{8D6E2F4E-6848-9A0D-6200-ED892B0120AD}"/>
              </a:ext>
            </a:extLst>
          </p:cNvPr>
          <p:cNvSpPr>
            <a:spLocks noGrp="1"/>
          </p:cNvSpPr>
          <p:nvPr>
            <p:ph type="body" sz="quarter" idx="12"/>
          </p:nvPr>
        </p:nvSpPr>
        <p:spPr/>
        <p:txBody>
          <a:bodyPr/>
          <a:lstStyle/>
          <a:p>
            <a:r>
              <a:rPr lang="en-GB" sz="2000" dirty="0"/>
              <a:t>One of the standout findings from The Planner 2023 Careers Survey was that almost all planners feel social media fuels misinformation about planning.  </a:t>
            </a:r>
          </a:p>
        </p:txBody>
      </p:sp>
      <p:sp>
        <p:nvSpPr>
          <p:cNvPr id="5" name="Slide Number Placeholder 4">
            <a:extLst>
              <a:ext uri="{FF2B5EF4-FFF2-40B4-BE49-F238E27FC236}">
                <a16:creationId xmlns:a16="http://schemas.microsoft.com/office/drawing/2014/main" id="{72641CFD-0650-4376-4C2E-4B13BEF8068F}"/>
              </a:ext>
            </a:extLst>
          </p:cNvPr>
          <p:cNvSpPr>
            <a:spLocks noGrp="1"/>
          </p:cNvSpPr>
          <p:nvPr>
            <p:ph type="sldNum" sz="quarter" idx="4"/>
          </p:nvPr>
        </p:nvSpPr>
        <p:spPr/>
        <p:txBody>
          <a:bodyPr/>
          <a:lstStyle/>
          <a:p>
            <a:fld id="{025FA70B-72D0-F34E-9A00-204FB91606F4}" type="slidenum">
              <a:rPr lang="en-US" smtClean="0"/>
              <a:pPr/>
              <a:t>9</a:t>
            </a:fld>
            <a:endParaRPr lang="en-US" dirty="0"/>
          </a:p>
        </p:txBody>
      </p:sp>
      <p:sp>
        <p:nvSpPr>
          <p:cNvPr id="7" name="TextBox 6">
            <a:extLst>
              <a:ext uri="{FF2B5EF4-FFF2-40B4-BE49-F238E27FC236}">
                <a16:creationId xmlns:a16="http://schemas.microsoft.com/office/drawing/2014/main" id="{8743EA5D-984A-A283-1453-895101B16ED5}"/>
              </a:ext>
            </a:extLst>
          </p:cNvPr>
          <p:cNvSpPr txBox="1"/>
          <p:nvPr/>
        </p:nvSpPr>
        <p:spPr>
          <a:xfrm>
            <a:off x="159629" y="4586854"/>
            <a:ext cx="3685696" cy="384818"/>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387166730"/>
      </p:ext>
    </p:extLst>
  </p:cSld>
  <p:clrMapOvr>
    <a:masterClrMapping/>
  </p:clrMapOvr>
</p:sld>
</file>

<file path=ppt/theme/theme1.xml><?xml version="1.0" encoding="utf-8"?>
<a:theme xmlns:a="http://schemas.openxmlformats.org/drawingml/2006/main" name="Amds_02-1_DC16319B_rtpi_presenta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RTPI Tex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e905156-3a05-43b7-9a55-c34ec0ae69d8" xsi:nil="true"/>
    <lcf76f155ced4ddcb4097134ff3c332f xmlns="e72996e9-753a-47f6-9936-da9a92ef72b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6919A9EA7E8384993C0CD7B04351EA6" ma:contentTypeVersion="16" ma:contentTypeDescription="Create a new document." ma:contentTypeScope="" ma:versionID="ce6f4d54fcf0b10e7bfe10f4bf45632e">
  <xsd:schema xmlns:xsd="http://www.w3.org/2001/XMLSchema" xmlns:xs="http://www.w3.org/2001/XMLSchema" xmlns:p="http://schemas.microsoft.com/office/2006/metadata/properties" xmlns:ns2="e72996e9-753a-47f6-9936-da9a92ef72b7" xmlns:ns3="1e905156-3a05-43b7-9a55-c34ec0ae69d8" targetNamespace="http://schemas.microsoft.com/office/2006/metadata/properties" ma:root="true" ma:fieldsID="aac06ee8e917f1b90c1c6468858cb72f" ns2:_="" ns3:_="">
    <xsd:import namespace="e72996e9-753a-47f6-9936-da9a92ef72b7"/>
    <xsd:import namespace="1e905156-3a05-43b7-9a55-c34ec0ae69d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2996e9-753a-47f6-9936-da9a92ef72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2edd95a-f8c2-4715-9b78-af595b67b1e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e905156-3a05-43b7-9a55-c34ec0ae69d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33b0ac1-ee1f-431c-8edb-691c246d9705}" ma:internalName="TaxCatchAll" ma:showField="CatchAllData" ma:web="1e905156-3a05-43b7-9a55-c34ec0ae69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BA69F7-7702-4B56-9801-0C52B0EB4E85}">
  <ds:schemaRefs>
    <ds:schemaRef ds:uri="http://schemas.microsoft.com/sharepoint/v3/contenttype/forms"/>
  </ds:schemaRefs>
</ds:datastoreItem>
</file>

<file path=customXml/itemProps2.xml><?xml version="1.0" encoding="utf-8"?>
<ds:datastoreItem xmlns:ds="http://schemas.openxmlformats.org/officeDocument/2006/customXml" ds:itemID="{33736C4B-5C77-4BD9-BE3D-2F9B82F90B26}">
  <ds:schemaRefs>
    <ds:schemaRef ds:uri="http://schemas.openxmlformats.org/package/2006/metadata/core-properties"/>
    <ds:schemaRef ds:uri="http://www.w3.org/XML/1998/namespace"/>
    <ds:schemaRef ds:uri="81caf1e7-d2ce-4c69-b992-2b36bcd1adf0"/>
    <ds:schemaRef ds:uri="http://schemas.microsoft.com/office/2006/documentManagement/types"/>
    <ds:schemaRef ds:uri="http://schemas.microsoft.com/office/2006/metadata/properties"/>
    <ds:schemaRef ds:uri="http://schemas.microsoft.com/office/infopath/2007/PartnerControls"/>
    <ds:schemaRef ds:uri="http://purl.org/dc/elements/1.1/"/>
    <ds:schemaRef ds:uri="ce3bc3af-dbed-4c0a-a976-ac3d0469ee1a"/>
    <ds:schemaRef ds:uri="http://purl.org/dc/dcmitype/"/>
    <ds:schemaRef ds:uri="http://purl.org/dc/terms/"/>
  </ds:schemaRefs>
</ds:datastoreItem>
</file>

<file path=customXml/itemProps3.xml><?xml version="1.0" encoding="utf-8"?>
<ds:datastoreItem xmlns:ds="http://schemas.openxmlformats.org/officeDocument/2006/customXml" ds:itemID="{6964F58D-9FB9-4274-B123-A288C9C58311}"/>
</file>

<file path=docProps/app.xml><?xml version="1.0" encoding="utf-8"?>
<Properties xmlns="http://schemas.openxmlformats.org/officeDocument/2006/extended-properties" xmlns:vt="http://schemas.openxmlformats.org/officeDocument/2006/docPropsVTypes">
  <Template>RTPI_presentation (002)</Template>
  <TotalTime>981</TotalTime>
  <Words>599</Words>
  <Application>Microsoft Office PowerPoint</Application>
  <PresentationFormat>On-screen Show (16:9)</PresentationFormat>
  <Paragraphs>78</Paragraphs>
  <Slides>12</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12</vt:i4>
      </vt:variant>
    </vt:vector>
  </HeadingPairs>
  <TitlesOfParts>
    <vt:vector size="16" baseType="lpstr">
      <vt:lpstr>Arial</vt:lpstr>
      <vt:lpstr>Calibri</vt:lpstr>
      <vt:lpstr>Amds_02-1_DC16319B_rtpi_presentations</vt:lpstr>
      <vt:lpstr>RTPI Text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Katarina Johansson</dc:creator>
  <cp:lastModifiedBy>Lindsey Richards</cp:lastModifiedBy>
  <cp:revision>16</cp:revision>
  <dcterms:created xsi:type="dcterms:W3CDTF">2016-11-11T09:50:12Z</dcterms:created>
  <dcterms:modified xsi:type="dcterms:W3CDTF">2023-05-11T08:07:03Z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0x01010086919A9EA7E8384993C0CD7B04351EA6</vt:lpwstr>
  </property>
  <property fmtid="{D5CDD505-2E9C-101B-9397-08002B2CF9AE}" pid="3" name="Order">
    <vt:r8>65000</vt:r8>
  </property>
  <property fmtid="{D5CDD505-2E9C-101B-9397-08002B2CF9AE}" pid="4" name="MediaServiceImageTags">
    <vt:lpwstr/>
  </property>
</Properties>
</file>