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04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23837"/>
            <a:ext cx="12191999" cy="663416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1999" cy="6102096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640080"/>
            <a:ext cx="8018145" cy="702945"/>
          </a:xfrm>
          <a:custGeom>
            <a:avLst/>
            <a:gdLst/>
            <a:ahLst/>
            <a:cxnLst/>
            <a:rect l="l" t="t" r="r" b="b"/>
            <a:pathLst>
              <a:path w="8018145" h="702944">
                <a:moveTo>
                  <a:pt x="8017764" y="0"/>
                </a:moveTo>
                <a:lnTo>
                  <a:pt x="0" y="0"/>
                </a:lnTo>
                <a:lnTo>
                  <a:pt x="0" y="702563"/>
                </a:lnTo>
                <a:lnTo>
                  <a:pt x="8017764" y="702563"/>
                </a:lnTo>
                <a:lnTo>
                  <a:pt x="8017764" y="0"/>
                </a:lnTo>
                <a:close/>
              </a:path>
            </a:pathLst>
          </a:custGeom>
          <a:solidFill>
            <a:srgbClr val="4471C4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223837"/>
            <a:ext cx="12191999" cy="66341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6737" y="411861"/>
            <a:ext cx="8604250" cy="787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66089" y="1309497"/>
            <a:ext cx="6690359" cy="4354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John.Smith2@bristol.gov.uk" TargetMode="Externa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07923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2936748"/>
              <a:ext cx="12192000" cy="1986280"/>
            </a:xfrm>
            <a:custGeom>
              <a:avLst/>
              <a:gdLst/>
              <a:ahLst/>
              <a:cxnLst/>
              <a:rect l="l" t="t" r="r" b="b"/>
              <a:pathLst>
                <a:path w="12192000" h="1986279">
                  <a:moveTo>
                    <a:pt x="12192000" y="0"/>
                  </a:moveTo>
                  <a:lnTo>
                    <a:pt x="0" y="0"/>
                  </a:lnTo>
                  <a:lnTo>
                    <a:pt x="0" y="1985771"/>
                  </a:lnTo>
                  <a:lnTo>
                    <a:pt x="12192000" y="198577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4471C4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802118" y="2970098"/>
            <a:ext cx="2941955" cy="95376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b="0" dirty="0">
                <a:solidFill>
                  <a:srgbClr val="FFFFFF"/>
                </a:solidFill>
                <a:latin typeface="Calibri Light"/>
                <a:cs typeface="Calibri Light"/>
              </a:rPr>
              <a:t>John</a:t>
            </a:r>
            <a:r>
              <a:rPr sz="3200" b="0" spc="-1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200" b="0" spc="-20" dirty="0">
                <a:solidFill>
                  <a:srgbClr val="FFFFFF"/>
                </a:solidFill>
                <a:latin typeface="Calibri Light"/>
                <a:cs typeface="Calibri Light"/>
              </a:rPr>
              <a:t>Smith </a:t>
            </a:r>
            <a:r>
              <a:rPr sz="3200" b="0" spc="-30" dirty="0">
                <a:solidFill>
                  <a:srgbClr val="FFFFFF"/>
                </a:solidFill>
                <a:latin typeface="Calibri Light"/>
                <a:cs typeface="Calibri Light"/>
              </a:rPr>
              <a:t>Executive</a:t>
            </a:r>
            <a:r>
              <a:rPr sz="3200" b="0" spc="-114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200" b="0" spc="-30" dirty="0">
                <a:solidFill>
                  <a:srgbClr val="FFFFFF"/>
                </a:solidFill>
                <a:latin typeface="Calibri Light"/>
                <a:cs typeface="Calibri Light"/>
              </a:rPr>
              <a:t>Director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02118" y="3848480"/>
            <a:ext cx="4159885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b="0" spc="-20" dirty="0">
                <a:solidFill>
                  <a:srgbClr val="FFFFFF"/>
                </a:solidFill>
                <a:latin typeface="Calibri Light"/>
                <a:cs typeface="Calibri Light"/>
              </a:rPr>
              <a:t>Growth</a:t>
            </a:r>
            <a:r>
              <a:rPr sz="3200" b="0" spc="-14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200" b="0" dirty="0">
                <a:solidFill>
                  <a:srgbClr val="FFFFFF"/>
                </a:solidFill>
                <a:latin typeface="Calibri Light"/>
                <a:cs typeface="Calibri Light"/>
              </a:rPr>
              <a:t>and</a:t>
            </a:r>
            <a:r>
              <a:rPr sz="3200" b="0" spc="-1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200" b="0" spc="-40" dirty="0">
                <a:solidFill>
                  <a:srgbClr val="FFFFFF"/>
                </a:solidFill>
                <a:latin typeface="Calibri Light"/>
                <a:cs typeface="Calibri Light"/>
              </a:rPr>
              <a:t>Regeneration </a:t>
            </a:r>
            <a:r>
              <a:rPr sz="3200" b="0" spc="-10" dirty="0">
                <a:solidFill>
                  <a:srgbClr val="FFFFFF"/>
                </a:solidFill>
                <a:latin typeface="Calibri Light"/>
                <a:cs typeface="Calibri Light"/>
              </a:rPr>
              <a:t>Bristol</a:t>
            </a:r>
            <a:r>
              <a:rPr sz="3200" b="0" spc="-14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200" b="0" dirty="0">
                <a:solidFill>
                  <a:srgbClr val="FFFFFF"/>
                </a:solidFill>
                <a:latin typeface="Calibri Light"/>
                <a:cs typeface="Calibri Light"/>
              </a:rPr>
              <a:t>City</a:t>
            </a:r>
            <a:r>
              <a:rPr sz="3200" b="0" spc="-12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200" b="0" spc="-10" dirty="0">
                <a:solidFill>
                  <a:srgbClr val="FFFFFF"/>
                </a:solidFill>
                <a:latin typeface="Calibri Light"/>
                <a:cs typeface="Calibri Light"/>
              </a:rPr>
              <a:t>Council</a:t>
            </a:r>
            <a:endParaRPr sz="3200">
              <a:latin typeface="Calibri Light"/>
              <a:cs typeface="Calibri Light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02140" y="4485235"/>
            <a:ext cx="2689859" cy="237276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90473" y="3093542"/>
            <a:ext cx="562356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FFFFFF"/>
                </a:solidFill>
                <a:latin typeface="Calibri"/>
                <a:cs typeface="Calibri"/>
              </a:rPr>
              <a:t>Inclusive</a:t>
            </a:r>
            <a:r>
              <a:rPr sz="54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400" b="1" spc="-2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5400" b="1" dirty="0">
                <a:solidFill>
                  <a:srgbClr val="FFFFFF"/>
                </a:solidFill>
                <a:latin typeface="Calibri"/>
                <a:cs typeface="Calibri"/>
              </a:rPr>
              <a:t>Sustainable</a:t>
            </a:r>
            <a:r>
              <a:rPr sz="5400" b="1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400" b="1" spc="-20" dirty="0">
                <a:solidFill>
                  <a:srgbClr val="FFFFFF"/>
                </a:solidFill>
                <a:latin typeface="Calibri"/>
                <a:cs typeface="Calibri"/>
              </a:rPr>
              <a:t>Growth</a:t>
            </a:r>
            <a:endParaRPr sz="5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521200" algn="l"/>
              </a:tabLst>
            </a:pPr>
            <a:r>
              <a:rPr sz="4000" spc="-35" dirty="0">
                <a:solidFill>
                  <a:srgbClr val="000000"/>
                </a:solidFill>
              </a:rPr>
              <a:t>Temple</a:t>
            </a:r>
            <a:r>
              <a:rPr sz="4000" spc="-185" dirty="0">
                <a:solidFill>
                  <a:srgbClr val="000000"/>
                </a:solidFill>
              </a:rPr>
              <a:t> </a:t>
            </a:r>
            <a:r>
              <a:rPr sz="4000" dirty="0">
                <a:solidFill>
                  <a:srgbClr val="000000"/>
                </a:solidFill>
              </a:rPr>
              <a:t>Quarter</a:t>
            </a:r>
            <a:r>
              <a:rPr sz="4000" spc="-175" dirty="0">
                <a:solidFill>
                  <a:srgbClr val="000000"/>
                </a:solidFill>
              </a:rPr>
              <a:t> </a:t>
            </a:r>
            <a:r>
              <a:rPr sz="4000" spc="-50" dirty="0">
                <a:solidFill>
                  <a:srgbClr val="000000"/>
                </a:solidFill>
              </a:rPr>
              <a:t>&amp;</a:t>
            </a:r>
            <a:r>
              <a:rPr sz="4000" dirty="0">
                <a:solidFill>
                  <a:srgbClr val="000000"/>
                </a:solidFill>
              </a:rPr>
              <a:t>	St</a:t>
            </a:r>
            <a:r>
              <a:rPr sz="4000" spc="-125" dirty="0">
                <a:solidFill>
                  <a:srgbClr val="000000"/>
                </a:solidFill>
              </a:rPr>
              <a:t> </a:t>
            </a:r>
            <a:r>
              <a:rPr sz="4000" spc="-10" dirty="0">
                <a:solidFill>
                  <a:srgbClr val="000000"/>
                </a:solidFill>
              </a:rPr>
              <a:t>Philip’s</a:t>
            </a:r>
            <a:r>
              <a:rPr sz="4000" spc="-145" dirty="0">
                <a:solidFill>
                  <a:srgbClr val="000000"/>
                </a:solidFill>
              </a:rPr>
              <a:t> </a:t>
            </a:r>
            <a:r>
              <a:rPr sz="4000" spc="-10" dirty="0">
                <a:solidFill>
                  <a:srgbClr val="000000"/>
                </a:solidFill>
              </a:rPr>
              <a:t>Marsh</a:t>
            </a:r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065" marR="5080" indent="-3810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b="1" dirty="0">
                <a:latin typeface="Calibri"/>
                <a:cs typeface="Calibri"/>
              </a:rPr>
              <a:t>One</a:t>
            </a:r>
            <a:r>
              <a:rPr b="1" spc="-7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of</a:t>
            </a:r>
            <a:r>
              <a:rPr b="1" spc="-65" dirty="0">
                <a:latin typeface="Calibri"/>
                <a:cs typeface="Calibri"/>
              </a:rPr>
              <a:t> </a:t>
            </a:r>
            <a:r>
              <a:rPr b="1" spc="-20" dirty="0">
                <a:latin typeface="Calibri"/>
                <a:cs typeface="Calibri"/>
              </a:rPr>
              <a:t>UK’s</a:t>
            </a:r>
            <a:r>
              <a:rPr b="1" spc="-7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largest</a:t>
            </a:r>
            <a:r>
              <a:rPr b="1" spc="-6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regeneration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sites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dirty="0"/>
              <a:t>-</a:t>
            </a:r>
            <a:r>
              <a:rPr spc="-70" dirty="0"/>
              <a:t> </a:t>
            </a:r>
            <a:r>
              <a:rPr dirty="0"/>
              <a:t>building</a:t>
            </a:r>
            <a:r>
              <a:rPr spc="-75" dirty="0"/>
              <a:t> </a:t>
            </a:r>
            <a:r>
              <a:rPr spc="-25" dirty="0"/>
              <a:t>on </a:t>
            </a:r>
            <a:r>
              <a:rPr spc="-10" dirty="0"/>
              <a:t>successful</a:t>
            </a:r>
            <a:r>
              <a:rPr spc="-55" dirty="0"/>
              <a:t> </a:t>
            </a:r>
            <a:r>
              <a:rPr spc="-10" dirty="0"/>
              <a:t>Enterprise</a:t>
            </a:r>
            <a:r>
              <a:rPr spc="-45" dirty="0"/>
              <a:t> </a:t>
            </a:r>
            <a:r>
              <a:rPr dirty="0"/>
              <a:t>Zone,</a:t>
            </a:r>
            <a:r>
              <a:rPr spc="-55" dirty="0"/>
              <a:t> </a:t>
            </a:r>
            <a:r>
              <a:rPr spc="-10" dirty="0"/>
              <a:t>innovation</a:t>
            </a:r>
            <a:r>
              <a:rPr spc="-65" dirty="0"/>
              <a:t> </a:t>
            </a:r>
            <a:r>
              <a:rPr dirty="0"/>
              <a:t>&amp;</a:t>
            </a:r>
            <a:r>
              <a:rPr spc="-65" dirty="0"/>
              <a:t> </a:t>
            </a:r>
            <a:r>
              <a:rPr spc="-10" dirty="0"/>
              <a:t>research</a:t>
            </a:r>
            <a:r>
              <a:rPr spc="-65" dirty="0"/>
              <a:t> </a:t>
            </a:r>
            <a:r>
              <a:rPr spc="-10" dirty="0"/>
              <a:t>focus</a:t>
            </a: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450"/>
          </a:p>
          <a:p>
            <a:pPr marL="393065" marR="215900" indent="-381000">
              <a:lnSpc>
                <a:spcPct val="100000"/>
              </a:lnSpc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b="1" spc="-25" dirty="0">
                <a:latin typeface="Calibri"/>
                <a:cs typeface="Calibri"/>
              </a:rPr>
              <a:t>Transformation </a:t>
            </a:r>
            <a:r>
              <a:rPr b="1" dirty="0">
                <a:latin typeface="Calibri"/>
                <a:cs typeface="Calibri"/>
              </a:rPr>
              <a:t>of</a:t>
            </a:r>
            <a:r>
              <a:rPr b="1" spc="-65" dirty="0">
                <a:latin typeface="Calibri"/>
                <a:cs typeface="Calibri"/>
              </a:rPr>
              <a:t> </a:t>
            </a:r>
            <a:r>
              <a:rPr b="1" spc="-35" dirty="0">
                <a:latin typeface="Calibri"/>
                <a:cs typeface="Calibri"/>
              </a:rPr>
              <a:t>Temple</a:t>
            </a:r>
            <a:r>
              <a:rPr b="1" spc="-8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Meads</a:t>
            </a:r>
            <a:r>
              <a:rPr b="1" spc="-6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station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underway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spc="-50" dirty="0"/>
              <a:t>- </a:t>
            </a:r>
            <a:r>
              <a:rPr spc="-10" dirty="0"/>
              <a:t>improving</a:t>
            </a:r>
            <a:r>
              <a:rPr spc="-70" dirty="0"/>
              <a:t> </a:t>
            </a:r>
            <a:r>
              <a:rPr spc="-10" dirty="0"/>
              <a:t>connectivity</a:t>
            </a:r>
            <a:r>
              <a:rPr spc="-55" dirty="0"/>
              <a:t> </a:t>
            </a:r>
            <a:r>
              <a:rPr dirty="0"/>
              <a:t>to</a:t>
            </a:r>
            <a:r>
              <a:rPr spc="-35" dirty="0"/>
              <a:t> </a:t>
            </a:r>
            <a:r>
              <a:rPr dirty="0"/>
              <a:t>London</a:t>
            </a:r>
            <a:r>
              <a:rPr spc="-55" dirty="0"/>
              <a:t> </a:t>
            </a:r>
            <a:r>
              <a:rPr dirty="0"/>
              <a:t>and</a:t>
            </a:r>
            <a:r>
              <a:rPr spc="-65" dirty="0"/>
              <a:t> </a:t>
            </a:r>
            <a:r>
              <a:rPr dirty="0"/>
              <a:t>rest</a:t>
            </a:r>
            <a:r>
              <a:rPr spc="-55" dirty="0"/>
              <a:t> </a:t>
            </a:r>
            <a:r>
              <a:rPr dirty="0"/>
              <a:t>of</a:t>
            </a:r>
            <a:r>
              <a:rPr spc="-50" dirty="0"/>
              <a:t> </a:t>
            </a:r>
            <a:r>
              <a:rPr spc="-25" dirty="0"/>
              <a:t>UK, </a:t>
            </a:r>
            <a:r>
              <a:rPr spc="-10" dirty="0"/>
              <a:t>increasing</a:t>
            </a:r>
            <a:r>
              <a:rPr spc="-100" dirty="0"/>
              <a:t> </a:t>
            </a:r>
            <a:r>
              <a:rPr dirty="0"/>
              <a:t>passenger</a:t>
            </a:r>
            <a:r>
              <a:rPr spc="-70" dirty="0"/>
              <a:t> </a:t>
            </a:r>
            <a:r>
              <a:rPr dirty="0"/>
              <a:t>capacity</a:t>
            </a:r>
            <a:r>
              <a:rPr spc="-80" dirty="0"/>
              <a:t> </a:t>
            </a:r>
            <a:r>
              <a:rPr dirty="0"/>
              <a:t>and</a:t>
            </a:r>
            <a:r>
              <a:rPr spc="-80" dirty="0"/>
              <a:t> </a:t>
            </a:r>
            <a:r>
              <a:rPr spc="-10" dirty="0"/>
              <a:t>footfall</a:t>
            </a: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800"/>
          </a:p>
          <a:p>
            <a:pPr marL="393065" indent="-380365">
              <a:lnSpc>
                <a:spcPct val="100000"/>
              </a:lnSpc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b="1" dirty="0">
                <a:latin typeface="Calibri"/>
                <a:cs typeface="Calibri"/>
              </a:rPr>
              <a:t>New</a:t>
            </a:r>
            <a:r>
              <a:rPr b="1" spc="-6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University</a:t>
            </a:r>
            <a:r>
              <a:rPr b="1" spc="-6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of</a:t>
            </a:r>
            <a:r>
              <a:rPr b="1" spc="-7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Bristol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TQ</a:t>
            </a:r>
            <a:r>
              <a:rPr b="1" spc="-7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Enterprise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Campus</a:t>
            </a: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450">
              <a:latin typeface="Calibri"/>
              <a:cs typeface="Calibri"/>
            </a:endParaRPr>
          </a:p>
          <a:p>
            <a:pPr marL="393065" indent="-380365">
              <a:lnSpc>
                <a:spcPct val="100000"/>
              </a:lnSpc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b="1" dirty="0">
                <a:latin typeface="Calibri"/>
                <a:cs typeface="Calibri"/>
              </a:rPr>
              <a:t>10,000</a:t>
            </a:r>
            <a:r>
              <a:rPr b="1" spc="-7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new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spc="-20" dirty="0">
                <a:latin typeface="Calibri"/>
                <a:cs typeface="Calibri"/>
              </a:rPr>
              <a:t>homes</a:t>
            </a: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800">
              <a:latin typeface="Calibri"/>
              <a:cs typeface="Calibri"/>
            </a:endParaRPr>
          </a:p>
          <a:p>
            <a:pPr marL="393065" indent="-380365">
              <a:lnSpc>
                <a:spcPct val="100000"/>
              </a:lnSpc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b="1" dirty="0">
                <a:latin typeface="Calibri"/>
                <a:cs typeface="Calibri"/>
              </a:rPr>
              <a:t>22,000</a:t>
            </a:r>
            <a:r>
              <a:rPr b="1" spc="-7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new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spc="-20" dirty="0">
                <a:latin typeface="Calibri"/>
                <a:cs typeface="Calibri"/>
              </a:rPr>
              <a:t>jobs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642859" y="1100327"/>
            <a:ext cx="4017645" cy="4994275"/>
            <a:chOff x="7642859" y="1100327"/>
            <a:chExt cx="4017645" cy="49942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42859" y="3444239"/>
              <a:ext cx="3991355" cy="26502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42859" y="1100327"/>
              <a:ext cx="4017263" cy="25496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23837"/>
            <a:ext cx="12192000" cy="6634480"/>
            <a:chOff x="0" y="223837"/>
            <a:chExt cx="12192000" cy="6634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531620"/>
              <a:ext cx="6449567" cy="352653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49568" y="1531620"/>
              <a:ext cx="5414771" cy="355549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679" rIns="0" bIns="0" rtlCol="0">
            <a:spAutoFit/>
          </a:bodyPr>
          <a:lstStyle/>
          <a:p>
            <a:pPr marL="18034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000000"/>
                </a:solidFill>
              </a:rPr>
              <a:t>Renewing</a:t>
            </a:r>
            <a:r>
              <a:rPr sz="4000" spc="-125" dirty="0">
                <a:solidFill>
                  <a:srgbClr val="000000"/>
                </a:solidFill>
              </a:rPr>
              <a:t> </a:t>
            </a:r>
            <a:r>
              <a:rPr sz="4000" dirty="0">
                <a:solidFill>
                  <a:srgbClr val="000000"/>
                </a:solidFill>
              </a:rPr>
              <a:t>the</a:t>
            </a:r>
            <a:r>
              <a:rPr sz="4000" spc="-130" dirty="0">
                <a:solidFill>
                  <a:srgbClr val="000000"/>
                </a:solidFill>
              </a:rPr>
              <a:t> </a:t>
            </a:r>
            <a:r>
              <a:rPr sz="4000" dirty="0">
                <a:solidFill>
                  <a:srgbClr val="000000"/>
                </a:solidFill>
              </a:rPr>
              <a:t>City</a:t>
            </a:r>
            <a:r>
              <a:rPr sz="4000" spc="-114" dirty="0">
                <a:solidFill>
                  <a:srgbClr val="000000"/>
                </a:solidFill>
              </a:rPr>
              <a:t> </a:t>
            </a:r>
            <a:r>
              <a:rPr sz="4000" spc="-10" dirty="0">
                <a:solidFill>
                  <a:srgbClr val="000000"/>
                </a:solidFill>
              </a:rPr>
              <a:t>Centre</a:t>
            </a:r>
            <a:endParaRPr sz="4000"/>
          </a:p>
        </p:txBody>
      </p:sp>
      <p:sp>
        <p:nvSpPr>
          <p:cNvPr id="6" name="object 6"/>
          <p:cNvSpPr txBox="1"/>
          <p:nvPr/>
        </p:nvSpPr>
        <p:spPr>
          <a:xfrm>
            <a:off x="5651372" y="5247538"/>
            <a:ext cx="53549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latin typeface="Arial"/>
                <a:cs typeface="Arial"/>
              </a:rPr>
              <a:t>……</a:t>
            </a:r>
            <a:r>
              <a:rPr sz="4000" b="1" spc="-105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and</a:t>
            </a:r>
            <a:r>
              <a:rPr sz="4000" b="1" spc="-105" dirty="0">
                <a:latin typeface="Arial"/>
                <a:cs typeface="Arial"/>
              </a:rPr>
              <a:t> </a:t>
            </a:r>
            <a:r>
              <a:rPr sz="4000" b="1" dirty="0">
                <a:latin typeface="Arial"/>
                <a:cs typeface="Arial"/>
              </a:rPr>
              <a:t>south</a:t>
            </a:r>
            <a:r>
              <a:rPr sz="4000" b="1" spc="-100" dirty="0">
                <a:latin typeface="Arial"/>
                <a:cs typeface="Arial"/>
              </a:rPr>
              <a:t> </a:t>
            </a:r>
            <a:r>
              <a:rPr sz="4000" b="1" spc="-10" dirty="0">
                <a:latin typeface="Arial"/>
                <a:cs typeface="Arial"/>
              </a:rPr>
              <a:t>Bristol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000000"/>
                </a:solidFill>
              </a:rPr>
              <a:t>Opportunity</a:t>
            </a:r>
            <a:r>
              <a:rPr sz="4000" spc="-254" dirty="0">
                <a:solidFill>
                  <a:srgbClr val="000000"/>
                </a:solidFill>
              </a:rPr>
              <a:t> </a:t>
            </a:r>
            <a:r>
              <a:rPr sz="4000" spc="-10" dirty="0">
                <a:solidFill>
                  <a:srgbClr val="000000"/>
                </a:solidFill>
              </a:rPr>
              <a:t>Areas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740" y="1292352"/>
            <a:ext cx="10663428" cy="356615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788032" y="4952238"/>
            <a:ext cx="10909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 marR="5080" indent="-7620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latin typeface="Calibri"/>
                <a:cs typeface="Calibri"/>
              </a:rPr>
              <a:t>Western </a:t>
            </a:r>
            <a:r>
              <a:rPr sz="2400" b="1" spc="-10" dirty="0">
                <a:latin typeface="Calibri"/>
                <a:cs typeface="Calibri"/>
              </a:rPr>
              <a:t>Harbour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57038" y="4905247"/>
            <a:ext cx="11347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732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Frome </a:t>
            </a:r>
            <a:r>
              <a:rPr sz="2400" b="1" spc="-30" dirty="0">
                <a:latin typeface="Calibri"/>
                <a:cs typeface="Calibri"/>
              </a:rPr>
              <a:t>Gateway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25585" y="4913503"/>
            <a:ext cx="15608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240" marR="5080" indent="-384175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Whitehouse Street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7090" rIns="0" bIns="0" rtlCol="0">
            <a:spAutoFit/>
          </a:bodyPr>
          <a:lstStyle/>
          <a:p>
            <a:pPr marL="295275">
              <a:lnSpc>
                <a:spcPct val="100000"/>
              </a:lnSpc>
              <a:spcBef>
                <a:spcPts val="95"/>
              </a:spcBef>
            </a:pPr>
            <a:r>
              <a:rPr dirty="0"/>
              <a:t>Industrial</a:t>
            </a:r>
            <a:r>
              <a:rPr spc="-110" dirty="0"/>
              <a:t> </a:t>
            </a:r>
            <a:r>
              <a:rPr dirty="0"/>
              <a:t>intensification</a:t>
            </a:r>
            <a:r>
              <a:rPr spc="-100" dirty="0"/>
              <a:t> </a:t>
            </a:r>
            <a:r>
              <a:rPr dirty="0"/>
              <a:t>and</a:t>
            </a:r>
            <a:r>
              <a:rPr spc="-114" dirty="0"/>
              <a:t> </a:t>
            </a:r>
            <a:r>
              <a:rPr spc="-10" dirty="0"/>
              <a:t>co-location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1999" cy="609142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15568" y="257771"/>
              <a:ext cx="5448935" cy="1542415"/>
            </a:xfrm>
            <a:custGeom>
              <a:avLst/>
              <a:gdLst/>
              <a:ahLst/>
              <a:cxnLst/>
              <a:rect l="l" t="t" r="r" b="b"/>
              <a:pathLst>
                <a:path w="5448934" h="1542414">
                  <a:moveTo>
                    <a:pt x="754735" y="1039482"/>
                  </a:moveTo>
                  <a:lnTo>
                    <a:pt x="750938" y="987044"/>
                  </a:lnTo>
                  <a:lnTo>
                    <a:pt x="739876" y="940930"/>
                  </a:lnTo>
                  <a:lnTo>
                    <a:pt x="722020" y="900861"/>
                  </a:lnTo>
                  <a:lnTo>
                    <a:pt x="697877" y="866559"/>
                  </a:lnTo>
                  <a:lnTo>
                    <a:pt x="667905" y="837755"/>
                  </a:lnTo>
                  <a:lnTo>
                    <a:pt x="632612" y="814171"/>
                  </a:lnTo>
                  <a:lnTo>
                    <a:pt x="592480" y="795515"/>
                  </a:lnTo>
                  <a:lnTo>
                    <a:pt x="547979" y="781545"/>
                  </a:lnTo>
                  <a:lnTo>
                    <a:pt x="595045" y="764628"/>
                  </a:lnTo>
                  <a:lnTo>
                    <a:pt x="635000" y="738225"/>
                  </a:lnTo>
                  <a:lnTo>
                    <a:pt x="667194" y="703719"/>
                  </a:lnTo>
                  <a:lnTo>
                    <a:pt x="668870" y="700811"/>
                  </a:lnTo>
                  <a:lnTo>
                    <a:pt x="690994" y="662482"/>
                  </a:lnTo>
                  <a:lnTo>
                    <a:pt x="705751" y="615886"/>
                  </a:lnTo>
                  <a:lnTo>
                    <a:pt x="710819" y="565315"/>
                  </a:lnTo>
                  <a:lnTo>
                    <a:pt x="708126" y="522236"/>
                  </a:lnTo>
                  <a:lnTo>
                    <a:pt x="700062" y="481368"/>
                  </a:lnTo>
                  <a:lnTo>
                    <a:pt x="696607" y="471525"/>
                  </a:lnTo>
                  <a:lnTo>
                    <a:pt x="686638" y="443115"/>
                  </a:lnTo>
                  <a:lnTo>
                    <a:pt x="667867" y="407847"/>
                  </a:lnTo>
                  <a:lnTo>
                    <a:pt x="643763" y="376008"/>
                  </a:lnTo>
                  <a:lnTo>
                    <a:pt x="614324" y="347954"/>
                  </a:lnTo>
                  <a:lnTo>
                    <a:pt x="579577" y="324116"/>
                  </a:lnTo>
                  <a:lnTo>
                    <a:pt x="539534" y="304876"/>
                  </a:lnTo>
                  <a:lnTo>
                    <a:pt x="535025" y="303466"/>
                  </a:lnTo>
                  <a:lnTo>
                    <a:pt x="535025" y="1018641"/>
                  </a:lnTo>
                  <a:lnTo>
                    <a:pt x="528764" y="1063472"/>
                  </a:lnTo>
                  <a:lnTo>
                    <a:pt x="510971" y="1100302"/>
                  </a:lnTo>
                  <a:lnTo>
                    <a:pt x="483120" y="1127988"/>
                  </a:lnTo>
                  <a:lnTo>
                    <a:pt x="446722" y="1145438"/>
                  </a:lnTo>
                  <a:lnTo>
                    <a:pt x="403237" y="1151496"/>
                  </a:lnTo>
                  <a:lnTo>
                    <a:pt x="217119" y="1151496"/>
                  </a:lnTo>
                  <a:lnTo>
                    <a:pt x="217119" y="888352"/>
                  </a:lnTo>
                  <a:lnTo>
                    <a:pt x="390283" y="888352"/>
                  </a:lnTo>
                  <a:lnTo>
                    <a:pt x="440080" y="894397"/>
                  </a:lnTo>
                  <a:lnTo>
                    <a:pt x="480326" y="911707"/>
                  </a:lnTo>
                  <a:lnTo>
                    <a:pt x="510146" y="939012"/>
                  </a:lnTo>
                  <a:lnTo>
                    <a:pt x="528662" y="975080"/>
                  </a:lnTo>
                  <a:lnTo>
                    <a:pt x="535025" y="1018641"/>
                  </a:lnTo>
                  <a:lnTo>
                    <a:pt x="535025" y="303466"/>
                  </a:lnTo>
                  <a:lnTo>
                    <a:pt x="496277" y="291299"/>
                  </a:lnTo>
                  <a:lnTo>
                    <a:pt x="496277" y="586181"/>
                  </a:lnTo>
                  <a:lnTo>
                    <a:pt x="487591" y="634860"/>
                  </a:lnTo>
                  <a:lnTo>
                    <a:pt x="461695" y="670839"/>
                  </a:lnTo>
                  <a:lnTo>
                    <a:pt x="418846" y="693153"/>
                  </a:lnTo>
                  <a:lnTo>
                    <a:pt x="359283" y="700811"/>
                  </a:lnTo>
                  <a:lnTo>
                    <a:pt x="217119" y="700811"/>
                  </a:lnTo>
                  <a:lnTo>
                    <a:pt x="217119" y="471525"/>
                  </a:lnTo>
                  <a:lnTo>
                    <a:pt x="372198" y="471525"/>
                  </a:lnTo>
                  <a:lnTo>
                    <a:pt x="427570" y="479552"/>
                  </a:lnTo>
                  <a:lnTo>
                    <a:pt x="466217" y="502475"/>
                  </a:lnTo>
                  <a:lnTo>
                    <a:pt x="488886" y="538594"/>
                  </a:lnTo>
                  <a:lnTo>
                    <a:pt x="496277" y="586181"/>
                  </a:lnTo>
                  <a:lnTo>
                    <a:pt x="496277" y="291299"/>
                  </a:lnTo>
                  <a:lnTo>
                    <a:pt x="494195" y="290639"/>
                  </a:lnTo>
                  <a:lnTo>
                    <a:pt x="443585" y="281800"/>
                  </a:lnTo>
                  <a:lnTo>
                    <a:pt x="387692" y="278765"/>
                  </a:lnTo>
                  <a:lnTo>
                    <a:pt x="0" y="278765"/>
                  </a:lnTo>
                  <a:lnTo>
                    <a:pt x="0" y="1344282"/>
                  </a:lnTo>
                  <a:lnTo>
                    <a:pt x="410984" y="1344282"/>
                  </a:lnTo>
                  <a:lnTo>
                    <a:pt x="467931" y="1341120"/>
                  </a:lnTo>
                  <a:lnTo>
                    <a:pt x="520217" y="1331887"/>
                  </a:lnTo>
                  <a:lnTo>
                    <a:pt x="567702" y="1316964"/>
                  </a:lnTo>
                  <a:lnTo>
                    <a:pt x="610209" y="1296746"/>
                  </a:lnTo>
                  <a:lnTo>
                    <a:pt x="647573" y="1271612"/>
                  </a:lnTo>
                  <a:lnTo>
                    <a:pt x="679640" y="1241971"/>
                  </a:lnTo>
                  <a:lnTo>
                    <a:pt x="706234" y="1208189"/>
                  </a:lnTo>
                  <a:lnTo>
                    <a:pt x="727214" y="1170660"/>
                  </a:lnTo>
                  <a:lnTo>
                    <a:pt x="734326" y="1151496"/>
                  </a:lnTo>
                  <a:lnTo>
                    <a:pt x="742391" y="1129779"/>
                  </a:lnTo>
                  <a:lnTo>
                    <a:pt x="751624" y="1085913"/>
                  </a:lnTo>
                  <a:lnTo>
                    <a:pt x="754735" y="1039482"/>
                  </a:lnTo>
                  <a:close/>
                </a:path>
                <a:path w="5448934" h="1542414">
                  <a:moveTo>
                    <a:pt x="1623225" y="1344282"/>
                  </a:moveTo>
                  <a:lnTo>
                    <a:pt x="1401572" y="974331"/>
                  </a:lnTo>
                  <a:lnTo>
                    <a:pt x="1382852" y="943076"/>
                  </a:lnTo>
                  <a:lnTo>
                    <a:pt x="1426616" y="922070"/>
                  </a:lnTo>
                  <a:lnTo>
                    <a:pt x="1466418" y="896073"/>
                  </a:lnTo>
                  <a:lnTo>
                    <a:pt x="1501673" y="865009"/>
                  </a:lnTo>
                  <a:lnTo>
                    <a:pt x="1531797" y="828789"/>
                  </a:lnTo>
                  <a:lnTo>
                    <a:pt x="1555013" y="789393"/>
                  </a:lnTo>
                  <a:lnTo>
                    <a:pt x="1556245" y="787311"/>
                  </a:lnTo>
                  <a:lnTo>
                    <a:pt x="1574406" y="740498"/>
                  </a:lnTo>
                  <a:lnTo>
                    <a:pt x="1585734" y="688238"/>
                  </a:lnTo>
                  <a:lnTo>
                    <a:pt x="1589633" y="630453"/>
                  </a:lnTo>
                  <a:lnTo>
                    <a:pt x="1586534" y="575868"/>
                  </a:lnTo>
                  <a:lnTo>
                    <a:pt x="1577479" y="526262"/>
                  </a:lnTo>
                  <a:lnTo>
                    <a:pt x="1562849" y="481533"/>
                  </a:lnTo>
                  <a:lnTo>
                    <a:pt x="1543037" y="441566"/>
                  </a:lnTo>
                  <a:lnTo>
                    <a:pt x="1518424" y="406260"/>
                  </a:lnTo>
                  <a:lnTo>
                    <a:pt x="1489379" y="375513"/>
                  </a:lnTo>
                  <a:lnTo>
                    <a:pt x="1456283" y="349199"/>
                  </a:lnTo>
                  <a:lnTo>
                    <a:pt x="1419529" y="327240"/>
                  </a:lnTo>
                  <a:lnTo>
                    <a:pt x="1379486" y="309511"/>
                  </a:lnTo>
                  <a:lnTo>
                    <a:pt x="1364767" y="304850"/>
                  </a:lnTo>
                  <a:lnTo>
                    <a:pt x="1364767" y="630453"/>
                  </a:lnTo>
                  <a:lnTo>
                    <a:pt x="1359103" y="682942"/>
                  </a:lnTo>
                  <a:lnTo>
                    <a:pt x="1342745" y="723760"/>
                  </a:lnTo>
                  <a:lnTo>
                    <a:pt x="1316621" y="753884"/>
                  </a:lnTo>
                  <a:lnTo>
                    <a:pt x="1281658" y="774242"/>
                  </a:lnTo>
                  <a:lnTo>
                    <a:pt x="1238796" y="785761"/>
                  </a:lnTo>
                  <a:lnTo>
                    <a:pt x="1188974" y="789393"/>
                  </a:lnTo>
                  <a:lnTo>
                    <a:pt x="1051979" y="789393"/>
                  </a:lnTo>
                  <a:lnTo>
                    <a:pt x="1051979" y="471525"/>
                  </a:lnTo>
                  <a:lnTo>
                    <a:pt x="1188974" y="471525"/>
                  </a:lnTo>
                  <a:lnTo>
                    <a:pt x="1237907" y="474980"/>
                  </a:lnTo>
                  <a:lnTo>
                    <a:pt x="1280515" y="486105"/>
                  </a:lnTo>
                  <a:lnTo>
                    <a:pt x="1315643" y="506056"/>
                  </a:lnTo>
                  <a:lnTo>
                    <a:pt x="1342174" y="535990"/>
                  </a:lnTo>
                  <a:lnTo>
                    <a:pt x="1358925" y="577075"/>
                  </a:lnTo>
                  <a:lnTo>
                    <a:pt x="1364767" y="630453"/>
                  </a:lnTo>
                  <a:lnTo>
                    <a:pt x="1364767" y="304850"/>
                  </a:lnTo>
                  <a:lnTo>
                    <a:pt x="1336548" y="295897"/>
                  </a:lnTo>
                  <a:lnTo>
                    <a:pt x="1291094" y="286308"/>
                  </a:lnTo>
                  <a:lnTo>
                    <a:pt x="1243495" y="280631"/>
                  </a:lnTo>
                  <a:lnTo>
                    <a:pt x="1194142" y="278765"/>
                  </a:lnTo>
                  <a:lnTo>
                    <a:pt x="832269" y="278765"/>
                  </a:lnTo>
                  <a:lnTo>
                    <a:pt x="832269" y="1344282"/>
                  </a:lnTo>
                  <a:lnTo>
                    <a:pt x="1051979" y="1344282"/>
                  </a:lnTo>
                  <a:lnTo>
                    <a:pt x="1051979" y="974331"/>
                  </a:lnTo>
                  <a:lnTo>
                    <a:pt x="1160564" y="974331"/>
                  </a:lnTo>
                  <a:lnTo>
                    <a:pt x="1375092" y="1344282"/>
                  </a:lnTo>
                  <a:lnTo>
                    <a:pt x="1623225" y="1344282"/>
                  </a:lnTo>
                  <a:close/>
                </a:path>
                <a:path w="5448934" h="1542414">
                  <a:moveTo>
                    <a:pt x="1936000" y="278765"/>
                  </a:moveTo>
                  <a:lnTo>
                    <a:pt x="1716303" y="278765"/>
                  </a:lnTo>
                  <a:lnTo>
                    <a:pt x="1716303" y="1344282"/>
                  </a:lnTo>
                  <a:lnTo>
                    <a:pt x="1936000" y="1344282"/>
                  </a:lnTo>
                  <a:lnTo>
                    <a:pt x="1936000" y="278765"/>
                  </a:lnTo>
                  <a:close/>
                </a:path>
                <a:path w="5448934" h="1542414">
                  <a:moveTo>
                    <a:pt x="2778620" y="1052499"/>
                  </a:moveTo>
                  <a:lnTo>
                    <a:pt x="2775470" y="1000734"/>
                  </a:lnTo>
                  <a:lnTo>
                    <a:pt x="2766136" y="954455"/>
                  </a:lnTo>
                  <a:lnTo>
                    <a:pt x="2750769" y="913066"/>
                  </a:lnTo>
                  <a:lnTo>
                    <a:pt x="2729573" y="875931"/>
                  </a:lnTo>
                  <a:lnTo>
                    <a:pt x="2702699" y="842454"/>
                  </a:lnTo>
                  <a:lnTo>
                    <a:pt x="2670314" y="812038"/>
                  </a:lnTo>
                  <a:lnTo>
                    <a:pt x="2632595" y="784047"/>
                  </a:lnTo>
                  <a:lnTo>
                    <a:pt x="2589707" y="757897"/>
                  </a:lnTo>
                  <a:lnTo>
                    <a:pt x="2541828" y="732955"/>
                  </a:lnTo>
                  <a:lnTo>
                    <a:pt x="2489123" y="708621"/>
                  </a:lnTo>
                  <a:lnTo>
                    <a:pt x="2434831" y="685190"/>
                  </a:lnTo>
                  <a:lnTo>
                    <a:pt x="2374582" y="655993"/>
                  </a:lnTo>
                  <a:lnTo>
                    <a:pt x="2332748" y="627532"/>
                  </a:lnTo>
                  <a:lnTo>
                    <a:pt x="2308364" y="594677"/>
                  </a:lnTo>
                  <a:lnTo>
                    <a:pt x="2300452" y="552297"/>
                  </a:lnTo>
                  <a:lnTo>
                    <a:pt x="2307882" y="514565"/>
                  </a:lnTo>
                  <a:lnTo>
                    <a:pt x="2328875" y="484886"/>
                  </a:lnTo>
                  <a:lnTo>
                    <a:pt x="2361501" y="465467"/>
                  </a:lnTo>
                  <a:lnTo>
                    <a:pt x="2403830" y="458508"/>
                  </a:lnTo>
                  <a:lnTo>
                    <a:pt x="2446756" y="463638"/>
                  </a:lnTo>
                  <a:lnTo>
                    <a:pt x="2483637" y="480009"/>
                  </a:lnTo>
                  <a:lnTo>
                    <a:pt x="2516136" y="509079"/>
                  </a:lnTo>
                  <a:lnTo>
                    <a:pt x="2545994" y="552297"/>
                  </a:lnTo>
                  <a:lnTo>
                    <a:pt x="2713990" y="442874"/>
                  </a:lnTo>
                  <a:lnTo>
                    <a:pt x="2685618" y="398614"/>
                  </a:lnTo>
                  <a:lnTo>
                    <a:pt x="2654630" y="361340"/>
                  </a:lnTo>
                  <a:lnTo>
                    <a:pt x="2620861" y="330720"/>
                  </a:lnTo>
                  <a:lnTo>
                    <a:pt x="2584119" y="306425"/>
                  </a:lnTo>
                  <a:lnTo>
                    <a:pt x="2544229" y="288112"/>
                  </a:lnTo>
                  <a:lnTo>
                    <a:pt x="2500998" y="275450"/>
                  </a:lnTo>
                  <a:lnTo>
                    <a:pt x="2454262" y="268097"/>
                  </a:lnTo>
                  <a:lnTo>
                    <a:pt x="2403830" y="265709"/>
                  </a:lnTo>
                  <a:lnTo>
                    <a:pt x="2352725" y="268757"/>
                  </a:lnTo>
                  <a:lnTo>
                    <a:pt x="2305329" y="277622"/>
                  </a:lnTo>
                  <a:lnTo>
                    <a:pt x="2261895" y="291934"/>
                  </a:lnTo>
                  <a:lnTo>
                    <a:pt x="2222639" y="311315"/>
                  </a:lnTo>
                  <a:lnTo>
                    <a:pt x="2187841" y="335407"/>
                  </a:lnTo>
                  <a:lnTo>
                    <a:pt x="2157717" y="363816"/>
                  </a:lnTo>
                  <a:lnTo>
                    <a:pt x="2132520" y="396163"/>
                  </a:lnTo>
                  <a:lnTo>
                    <a:pt x="2112492" y="432079"/>
                  </a:lnTo>
                  <a:lnTo>
                    <a:pt x="2097887" y="471195"/>
                  </a:lnTo>
                  <a:lnTo>
                    <a:pt x="2088946" y="513130"/>
                  </a:lnTo>
                  <a:lnTo>
                    <a:pt x="2085911" y="557504"/>
                  </a:lnTo>
                  <a:lnTo>
                    <a:pt x="2089683" y="613283"/>
                  </a:lnTo>
                  <a:lnTo>
                    <a:pt x="2100694" y="662876"/>
                  </a:lnTo>
                  <a:lnTo>
                    <a:pt x="2118563" y="706869"/>
                  </a:lnTo>
                  <a:lnTo>
                    <a:pt x="2142871" y="745858"/>
                  </a:lnTo>
                  <a:lnTo>
                    <a:pt x="2173224" y="780402"/>
                  </a:lnTo>
                  <a:lnTo>
                    <a:pt x="2209203" y="811085"/>
                  </a:lnTo>
                  <a:lnTo>
                    <a:pt x="2250427" y="838479"/>
                  </a:lnTo>
                  <a:lnTo>
                    <a:pt x="2296477" y="863180"/>
                  </a:lnTo>
                  <a:lnTo>
                    <a:pt x="2346960" y="885748"/>
                  </a:lnTo>
                  <a:lnTo>
                    <a:pt x="2401252" y="909231"/>
                  </a:lnTo>
                  <a:lnTo>
                    <a:pt x="2456611" y="934148"/>
                  </a:lnTo>
                  <a:lnTo>
                    <a:pt x="2501201" y="957935"/>
                  </a:lnTo>
                  <a:lnTo>
                    <a:pt x="2534120" y="983869"/>
                  </a:lnTo>
                  <a:lnTo>
                    <a:pt x="2554503" y="1015161"/>
                  </a:lnTo>
                  <a:lnTo>
                    <a:pt x="2561501" y="1055103"/>
                  </a:lnTo>
                  <a:lnTo>
                    <a:pt x="2554592" y="1090498"/>
                  </a:lnTo>
                  <a:lnTo>
                    <a:pt x="2534780" y="1120635"/>
                  </a:lnTo>
                  <a:lnTo>
                    <a:pt x="2503424" y="1144016"/>
                  </a:lnTo>
                  <a:lnTo>
                    <a:pt x="2461907" y="1159141"/>
                  </a:lnTo>
                  <a:lnTo>
                    <a:pt x="2411577" y="1164513"/>
                  </a:lnTo>
                  <a:lnTo>
                    <a:pt x="2353297" y="1157960"/>
                  </a:lnTo>
                  <a:lnTo>
                    <a:pt x="2304440" y="1139520"/>
                  </a:lnTo>
                  <a:lnTo>
                    <a:pt x="2263267" y="1111072"/>
                  </a:lnTo>
                  <a:lnTo>
                    <a:pt x="2228050" y="1074496"/>
                  </a:lnTo>
                  <a:lnTo>
                    <a:pt x="2197049" y="1031659"/>
                  </a:lnTo>
                  <a:lnTo>
                    <a:pt x="2021293" y="1133271"/>
                  </a:lnTo>
                  <a:lnTo>
                    <a:pt x="2042629" y="1170559"/>
                  </a:lnTo>
                  <a:lnTo>
                    <a:pt x="2067877" y="1205585"/>
                  </a:lnTo>
                  <a:lnTo>
                    <a:pt x="2097100" y="1237957"/>
                  </a:lnTo>
                  <a:lnTo>
                    <a:pt x="2130348" y="1267269"/>
                  </a:lnTo>
                  <a:lnTo>
                    <a:pt x="2167648" y="1293152"/>
                  </a:lnTo>
                  <a:lnTo>
                    <a:pt x="2209063" y="1315212"/>
                  </a:lnTo>
                  <a:lnTo>
                    <a:pt x="2254631" y="1333042"/>
                  </a:lnTo>
                  <a:lnTo>
                    <a:pt x="2304402" y="1346263"/>
                  </a:lnTo>
                  <a:lnTo>
                    <a:pt x="2358428" y="1354480"/>
                  </a:lnTo>
                  <a:lnTo>
                    <a:pt x="2416746" y="1357312"/>
                  </a:lnTo>
                  <a:lnTo>
                    <a:pt x="2467305" y="1355090"/>
                  </a:lnTo>
                  <a:lnTo>
                    <a:pt x="2515349" y="1348486"/>
                  </a:lnTo>
                  <a:lnTo>
                    <a:pt x="2560523" y="1337525"/>
                  </a:lnTo>
                  <a:lnTo>
                    <a:pt x="2602471" y="1322285"/>
                  </a:lnTo>
                  <a:lnTo>
                    <a:pt x="2640825" y="1302804"/>
                  </a:lnTo>
                  <a:lnTo>
                    <a:pt x="2675229" y="1279156"/>
                  </a:lnTo>
                  <a:lnTo>
                    <a:pt x="2705328" y="1251369"/>
                  </a:lnTo>
                  <a:lnTo>
                    <a:pt x="2730754" y="1219517"/>
                  </a:lnTo>
                  <a:lnTo>
                    <a:pt x="2751150" y="1183652"/>
                  </a:lnTo>
                  <a:lnTo>
                    <a:pt x="2766174" y="1143825"/>
                  </a:lnTo>
                  <a:lnTo>
                    <a:pt x="2775445" y="1100086"/>
                  </a:lnTo>
                  <a:lnTo>
                    <a:pt x="2778620" y="1052499"/>
                  </a:lnTo>
                  <a:close/>
                </a:path>
                <a:path w="5448934" h="1542414">
                  <a:moveTo>
                    <a:pt x="3427399" y="831062"/>
                  </a:moveTo>
                  <a:lnTo>
                    <a:pt x="3419652" y="831062"/>
                  </a:lnTo>
                  <a:lnTo>
                    <a:pt x="3419652" y="833666"/>
                  </a:lnTo>
                  <a:lnTo>
                    <a:pt x="3422231" y="836269"/>
                  </a:lnTo>
                  <a:lnTo>
                    <a:pt x="3424821" y="836269"/>
                  </a:lnTo>
                  <a:lnTo>
                    <a:pt x="3427399" y="833666"/>
                  </a:lnTo>
                  <a:lnTo>
                    <a:pt x="3427399" y="831062"/>
                  </a:lnTo>
                  <a:close/>
                </a:path>
                <a:path w="5448934" h="1542414">
                  <a:moveTo>
                    <a:pt x="3427399" y="617435"/>
                  </a:moveTo>
                  <a:lnTo>
                    <a:pt x="3424821" y="614832"/>
                  </a:lnTo>
                  <a:lnTo>
                    <a:pt x="3417062" y="614832"/>
                  </a:lnTo>
                  <a:lnTo>
                    <a:pt x="3414484" y="617435"/>
                  </a:lnTo>
                  <a:lnTo>
                    <a:pt x="3414484" y="625246"/>
                  </a:lnTo>
                  <a:lnTo>
                    <a:pt x="3417062" y="627849"/>
                  </a:lnTo>
                  <a:lnTo>
                    <a:pt x="3424821" y="627849"/>
                  </a:lnTo>
                  <a:lnTo>
                    <a:pt x="3427399" y="625246"/>
                  </a:lnTo>
                  <a:lnTo>
                    <a:pt x="3427399" y="617435"/>
                  </a:lnTo>
                  <a:close/>
                </a:path>
                <a:path w="5448934" h="1542414">
                  <a:moveTo>
                    <a:pt x="3432568" y="750290"/>
                  </a:moveTo>
                  <a:lnTo>
                    <a:pt x="3427399" y="750290"/>
                  </a:lnTo>
                  <a:lnTo>
                    <a:pt x="3427399" y="755497"/>
                  </a:lnTo>
                  <a:lnTo>
                    <a:pt x="3432568" y="755497"/>
                  </a:lnTo>
                  <a:lnTo>
                    <a:pt x="3432568" y="750290"/>
                  </a:lnTo>
                  <a:close/>
                </a:path>
                <a:path w="5448934" h="1542414">
                  <a:moveTo>
                    <a:pt x="3448177" y="693331"/>
                  </a:moveTo>
                  <a:lnTo>
                    <a:pt x="3440315" y="693331"/>
                  </a:lnTo>
                  <a:lnTo>
                    <a:pt x="3440315" y="706031"/>
                  </a:lnTo>
                  <a:lnTo>
                    <a:pt x="3448177" y="706031"/>
                  </a:lnTo>
                  <a:lnTo>
                    <a:pt x="3448177" y="693331"/>
                  </a:lnTo>
                  <a:close/>
                </a:path>
                <a:path w="5448934" h="1542414">
                  <a:moveTo>
                    <a:pt x="3463671" y="845731"/>
                  </a:moveTo>
                  <a:lnTo>
                    <a:pt x="3460915" y="833031"/>
                  </a:lnTo>
                  <a:lnTo>
                    <a:pt x="3453333" y="833031"/>
                  </a:lnTo>
                  <a:lnTo>
                    <a:pt x="3450577" y="845731"/>
                  </a:lnTo>
                  <a:lnTo>
                    <a:pt x="3463671" y="845731"/>
                  </a:lnTo>
                  <a:close/>
                </a:path>
                <a:path w="5448934" h="1542414">
                  <a:moveTo>
                    <a:pt x="3479177" y="744131"/>
                  </a:moveTo>
                  <a:lnTo>
                    <a:pt x="3471253" y="744131"/>
                  </a:lnTo>
                  <a:lnTo>
                    <a:pt x="3471253" y="756831"/>
                  </a:lnTo>
                  <a:lnTo>
                    <a:pt x="3479177" y="756831"/>
                  </a:lnTo>
                  <a:lnTo>
                    <a:pt x="3479177" y="744131"/>
                  </a:lnTo>
                  <a:close/>
                </a:path>
                <a:path w="5448934" h="1542414">
                  <a:moveTo>
                    <a:pt x="3484346" y="629831"/>
                  </a:moveTo>
                  <a:lnTo>
                    <a:pt x="3474008" y="629831"/>
                  </a:lnTo>
                  <a:lnTo>
                    <a:pt x="3474008" y="642531"/>
                  </a:lnTo>
                  <a:lnTo>
                    <a:pt x="3484346" y="642531"/>
                  </a:lnTo>
                  <a:lnTo>
                    <a:pt x="3484346" y="629831"/>
                  </a:lnTo>
                  <a:close/>
                </a:path>
                <a:path w="5448934" h="1542414">
                  <a:moveTo>
                    <a:pt x="3486747" y="998131"/>
                  </a:moveTo>
                  <a:lnTo>
                    <a:pt x="3481590" y="998131"/>
                  </a:lnTo>
                  <a:lnTo>
                    <a:pt x="3481590" y="1010831"/>
                  </a:lnTo>
                  <a:lnTo>
                    <a:pt x="3486747" y="1010831"/>
                  </a:lnTo>
                  <a:lnTo>
                    <a:pt x="3486747" y="998131"/>
                  </a:lnTo>
                  <a:close/>
                </a:path>
                <a:path w="5448934" h="1542414">
                  <a:moveTo>
                    <a:pt x="3489502" y="833031"/>
                  </a:moveTo>
                  <a:lnTo>
                    <a:pt x="3486747" y="820331"/>
                  </a:lnTo>
                  <a:lnTo>
                    <a:pt x="3484346" y="820331"/>
                  </a:lnTo>
                  <a:lnTo>
                    <a:pt x="3481590" y="833031"/>
                  </a:lnTo>
                  <a:lnTo>
                    <a:pt x="3489502" y="833031"/>
                  </a:lnTo>
                  <a:close/>
                </a:path>
                <a:path w="5448934" h="1542414">
                  <a:moveTo>
                    <a:pt x="3489502" y="502831"/>
                  </a:moveTo>
                  <a:lnTo>
                    <a:pt x="3484346" y="502831"/>
                  </a:lnTo>
                  <a:lnTo>
                    <a:pt x="3484346" y="515531"/>
                  </a:lnTo>
                  <a:lnTo>
                    <a:pt x="3489502" y="515531"/>
                  </a:lnTo>
                  <a:lnTo>
                    <a:pt x="3489502" y="502831"/>
                  </a:lnTo>
                  <a:close/>
                </a:path>
                <a:path w="5448934" h="1542414">
                  <a:moveTo>
                    <a:pt x="3491915" y="858431"/>
                  </a:moveTo>
                  <a:lnTo>
                    <a:pt x="3486747" y="858431"/>
                  </a:lnTo>
                  <a:lnTo>
                    <a:pt x="3489502" y="871131"/>
                  </a:lnTo>
                  <a:lnTo>
                    <a:pt x="3491915" y="871131"/>
                  </a:lnTo>
                  <a:lnTo>
                    <a:pt x="3491915" y="858431"/>
                  </a:lnTo>
                  <a:close/>
                </a:path>
                <a:path w="5448934" h="1542414">
                  <a:moveTo>
                    <a:pt x="3491915" y="769531"/>
                  </a:moveTo>
                  <a:lnTo>
                    <a:pt x="3486747" y="769531"/>
                  </a:lnTo>
                  <a:lnTo>
                    <a:pt x="3486747" y="782231"/>
                  </a:lnTo>
                  <a:lnTo>
                    <a:pt x="3491915" y="782231"/>
                  </a:lnTo>
                  <a:lnTo>
                    <a:pt x="3491915" y="769531"/>
                  </a:lnTo>
                  <a:close/>
                </a:path>
                <a:path w="5448934" h="1542414">
                  <a:moveTo>
                    <a:pt x="3494671" y="794931"/>
                  </a:moveTo>
                  <a:lnTo>
                    <a:pt x="3489502" y="794931"/>
                  </a:lnTo>
                  <a:lnTo>
                    <a:pt x="3491915" y="807631"/>
                  </a:lnTo>
                  <a:lnTo>
                    <a:pt x="3494671" y="807631"/>
                  </a:lnTo>
                  <a:lnTo>
                    <a:pt x="3494671" y="794931"/>
                  </a:lnTo>
                  <a:close/>
                </a:path>
                <a:path w="5448934" h="1542414">
                  <a:moveTo>
                    <a:pt x="3497084" y="845731"/>
                  </a:moveTo>
                  <a:lnTo>
                    <a:pt x="3494671" y="833031"/>
                  </a:lnTo>
                  <a:lnTo>
                    <a:pt x="3489502" y="833031"/>
                  </a:lnTo>
                  <a:lnTo>
                    <a:pt x="3486747" y="845731"/>
                  </a:lnTo>
                  <a:lnTo>
                    <a:pt x="3497084" y="845731"/>
                  </a:lnTo>
                  <a:close/>
                </a:path>
                <a:path w="5448934" h="1542414">
                  <a:moveTo>
                    <a:pt x="3499840" y="985431"/>
                  </a:moveTo>
                  <a:lnTo>
                    <a:pt x="3494671" y="985431"/>
                  </a:lnTo>
                  <a:lnTo>
                    <a:pt x="3494671" y="998131"/>
                  </a:lnTo>
                  <a:lnTo>
                    <a:pt x="3499840" y="998131"/>
                  </a:lnTo>
                  <a:lnTo>
                    <a:pt x="3499840" y="985431"/>
                  </a:lnTo>
                  <a:close/>
                </a:path>
                <a:path w="5448934" h="1542414">
                  <a:moveTo>
                    <a:pt x="3499840" y="921931"/>
                  </a:moveTo>
                  <a:lnTo>
                    <a:pt x="3491915" y="921931"/>
                  </a:lnTo>
                  <a:lnTo>
                    <a:pt x="3491915" y="934631"/>
                  </a:lnTo>
                  <a:lnTo>
                    <a:pt x="3499840" y="934631"/>
                  </a:lnTo>
                  <a:lnTo>
                    <a:pt x="3499840" y="921931"/>
                  </a:lnTo>
                  <a:close/>
                </a:path>
                <a:path w="5448934" h="1542414">
                  <a:moveTo>
                    <a:pt x="3505009" y="896531"/>
                  </a:moveTo>
                  <a:lnTo>
                    <a:pt x="3497084" y="896531"/>
                  </a:lnTo>
                  <a:lnTo>
                    <a:pt x="3497084" y="909231"/>
                  </a:lnTo>
                  <a:lnTo>
                    <a:pt x="3505009" y="909231"/>
                  </a:lnTo>
                  <a:lnTo>
                    <a:pt x="3505009" y="896531"/>
                  </a:lnTo>
                  <a:close/>
                </a:path>
                <a:path w="5448934" h="1542414">
                  <a:moveTo>
                    <a:pt x="3505009" y="540931"/>
                  </a:moveTo>
                  <a:lnTo>
                    <a:pt x="3499840" y="540931"/>
                  </a:lnTo>
                  <a:lnTo>
                    <a:pt x="3499840" y="553631"/>
                  </a:lnTo>
                  <a:lnTo>
                    <a:pt x="3505009" y="553631"/>
                  </a:lnTo>
                  <a:lnTo>
                    <a:pt x="3505009" y="540931"/>
                  </a:lnTo>
                  <a:close/>
                </a:path>
                <a:path w="5448934" h="1542414">
                  <a:moveTo>
                    <a:pt x="3510178" y="960031"/>
                  </a:moveTo>
                  <a:lnTo>
                    <a:pt x="3505009" y="960031"/>
                  </a:lnTo>
                  <a:lnTo>
                    <a:pt x="3505009" y="972731"/>
                  </a:lnTo>
                  <a:lnTo>
                    <a:pt x="3510178" y="972731"/>
                  </a:lnTo>
                  <a:lnTo>
                    <a:pt x="3510178" y="960031"/>
                  </a:lnTo>
                  <a:close/>
                </a:path>
                <a:path w="5448934" h="1542414">
                  <a:moveTo>
                    <a:pt x="3510178" y="693331"/>
                  </a:moveTo>
                  <a:lnTo>
                    <a:pt x="3505009" y="693331"/>
                  </a:lnTo>
                  <a:lnTo>
                    <a:pt x="3505009" y="706031"/>
                  </a:lnTo>
                  <a:lnTo>
                    <a:pt x="3510178" y="706031"/>
                  </a:lnTo>
                  <a:lnTo>
                    <a:pt x="3510178" y="693331"/>
                  </a:lnTo>
                  <a:close/>
                </a:path>
                <a:path w="5448934" h="1542414">
                  <a:moveTo>
                    <a:pt x="3510178" y="655231"/>
                  </a:moveTo>
                  <a:lnTo>
                    <a:pt x="3505009" y="655231"/>
                  </a:lnTo>
                  <a:lnTo>
                    <a:pt x="3505009" y="667931"/>
                  </a:lnTo>
                  <a:lnTo>
                    <a:pt x="3510178" y="667931"/>
                  </a:lnTo>
                  <a:lnTo>
                    <a:pt x="3510178" y="655231"/>
                  </a:lnTo>
                  <a:close/>
                </a:path>
                <a:path w="5448934" h="1542414">
                  <a:moveTo>
                    <a:pt x="3512591" y="528231"/>
                  </a:moveTo>
                  <a:lnTo>
                    <a:pt x="3510178" y="515531"/>
                  </a:lnTo>
                  <a:lnTo>
                    <a:pt x="3502253" y="515531"/>
                  </a:lnTo>
                  <a:lnTo>
                    <a:pt x="3499840" y="528231"/>
                  </a:lnTo>
                  <a:lnTo>
                    <a:pt x="3512591" y="528231"/>
                  </a:lnTo>
                  <a:close/>
                </a:path>
                <a:path w="5448934" h="1542414">
                  <a:moveTo>
                    <a:pt x="3515347" y="807631"/>
                  </a:moveTo>
                  <a:lnTo>
                    <a:pt x="3510178" y="807631"/>
                  </a:lnTo>
                  <a:lnTo>
                    <a:pt x="3510178" y="820331"/>
                  </a:lnTo>
                  <a:lnTo>
                    <a:pt x="3515347" y="820331"/>
                  </a:lnTo>
                  <a:lnTo>
                    <a:pt x="3515347" y="807631"/>
                  </a:lnTo>
                  <a:close/>
                </a:path>
                <a:path w="5448934" h="1542414">
                  <a:moveTo>
                    <a:pt x="3520516" y="833031"/>
                  </a:moveTo>
                  <a:lnTo>
                    <a:pt x="3512591" y="833031"/>
                  </a:lnTo>
                  <a:lnTo>
                    <a:pt x="3512591" y="845731"/>
                  </a:lnTo>
                  <a:lnTo>
                    <a:pt x="3520516" y="845731"/>
                  </a:lnTo>
                  <a:lnTo>
                    <a:pt x="3520516" y="833031"/>
                  </a:lnTo>
                  <a:close/>
                </a:path>
                <a:path w="5448934" h="1542414">
                  <a:moveTo>
                    <a:pt x="3520516" y="744131"/>
                  </a:moveTo>
                  <a:lnTo>
                    <a:pt x="3517760" y="731431"/>
                  </a:lnTo>
                  <a:lnTo>
                    <a:pt x="3515347" y="731431"/>
                  </a:lnTo>
                  <a:lnTo>
                    <a:pt x="3515347" y="744131"/>
                  </a:lnTo>
                  <a:lnTo>
                    <a:pt x="3520516" y="744131"/>
                  </a:lnTo>
                  <a:close/>
                </a:path>
                <a:path w="5448934" h="1542414">
                  <a:moveTo>
                    <a:pt x="3520516" y="655231"/>
                  </a:moveTo>
                  <a:lnTo>
                    <a:pt x="3512591" y="655231"/>
                  </a:lnTo>
                  <a:lnTo>
                    <a:pt x="3512591" y="667931"/>
                  </a:lnTo>
                  <a:lnTo>
                    <a:pt x="3520516" y="667931"/>
                  </a:lnTo>
                  <a:lnTo>
                    <a:pt x="3520516" y="655231"/>
                  </a:lnTo>
                  <a:close/>
                </a:path>
                <a:path w="5448934" h="1542414">
                  <a:moveTo>
                    <a:pt x="3520516" y="566331"/>
                  </a:moveTo>
                  <a:lnTo>
                    <a:pt x="3515347" y="566331"/>
                  </a:lnTo>
                  <a:lnTo>
                    <a:pt x="3515347" y="579031"/>
                  </a:lnTo>
                  <a:lnTo>
                    <a:pt x="3520516" y="579031"/>
                  </a:lnTo>
                  <a:lnTo>
                    <a:pt x="3520516" y="566331"/>
                  </a:lnTo>
                  <a:close/>
                </a:path>
                <a:path w="5448934" h="1542414">
                  <a:moveTo>
                    <a:pt x="3522916" y="985431"/>
                  </a:moveTo>
                  <a:lnTo>
                    <a:pt x="3520516" y="972731"/>
                  </a:lnTo>
                  <a:lnTo>
                    <a:pt x="3515347" y="972731"/>
                  </a:lnTo>
                  <a:lnTo>
                    <a:pt x="3512591" y="985431"/>
                  </a:lnTo>
                  <a:lnTo>
                    <a:pt x="3522916" y="985431"/>
                  </a:lnTo>
                  <a:close/>
                </a:path>
                <a:path w="5448934" h="1542414">
                  <a:moveTo>
                    <a:pt x="3525672" y="1125131"/>
                  </a:moveTo>
                  <a:lnTo>
                    <a:pt x="3512591" y="1125131"/>
                  </a:lnTo>
                  <a:lnTo>
                    <a:pt x="3512591" y="1137831"/>
                  </a:lnTo>
                  <a:lnTo>
                    <a:pt x="3525672" y="1137831"/>
                  </a:lnTo>
                  <a:lnTo>
                    <a:pt x="3525672" y="1125131"/>
                  </a:lnTo>
                  <a:close/>
                </a:path>
                <a:path w="5448934" h="1542414">
                  <a:moveTo>
                    <a:pt x="3525672" y="871131"/>
                  </a:moveTo>
                  <a:lnTo>
                    <a:pt x="3522916" y="871131"/>
                  </a:lnTo>
                  <a:lnTo>
                    <a:pt x="3522916" y="858431"/>
                  </a:lnTo>
                  <a:lnTo>
                    <a:pt x="3517760" y="858431"/>
                  </a:lnTo>
                  <a:lnTo>
                    <a:pt x="3517760" y="871131"/>
                  </a:lnTo>
                  <a:lnTo>
                    <a:pt x="3520516" y="871131"/>
                  </a:lnTo>
                  <a:lnTo>
                    <a:pt x="3520516" y="883831"/>
                  </a:lnTo>
                  <a:lnTo>
                    <a:pt x="3525672" y="883831"/>
                  </a:lnTo>
                  <a:lnTo>
                    <a:pt x="3525672" y="871131"/>
                  </a:lnTo>
                  <a:close/>
                </a:path>
                <a:path w="5448934" h="1542414">
                  <a:moveTo>
                    <a:pt x="3528085" y="1087031"/>
                  </a:moveTo>
                  <a:lnTo>
                    <a:pt x="3522916" y="1087031"/>
                  </a:lnTo>
                  <a:lnTo>
                    <a:pt x="3522916" y="1099731"/>
                  </a:lnTo>
                  <a:lnTo>
                    <a:pt x="3528085" y="1099731"/>
                  </a:lnTo>
                  <a:lnTo>
                    <a:pt x="3528085" y="1087031"/>
                  </a:lnTo>
                  <a:close/>
                </a:path>
                <a:path w="5448934" h="1542414">
                  <a:moveTo>
                    <a:pt x="3528085" y="706031"/>
                  </a:moveTo>
                  <a:lnTo>
                    <a:pt x="3525672" y="693331"/>
                  </a:lnTo>
                  <a:lnTo>
                    <a:pt x="3522916" y="693331"/>
                  </a:lnTo>
                  <a:lnTo>
                    <a:pt x="3522916" y="706031"/>
                  </a:lnTo>
                  <a:lnTo>
                    <a:pt x="3528085" y="706031"/>
                  </a:lnTo>
                  <a:close/>
                </a:path>
                <a:path w="5448934" h="1542414">
                  <a:moveTo>
                    <a:pt x="3530841" y="1099731"/>
                  </a:moveTo>
                  <a:lnTo>
                    <a:pt x="3528085" y="1099731"/>
                  </a:lnTo>
                  <a:lnTo>
                    <a:pt x="3525672" y="1112431"/>
                  </a:lnTo>
                  <a:lnTo>
                    <a:pt x="3530841" y="1112431"/>
                  </a:lnTo>
                  <a:lnTo>
                    <a:pt x="3530841" y="1099731"/>
                  </a:lnTo>
                  <a:close/>
                </a:path>
                <a:path w="5448934" h="1542414">
                  <a:moveTo>
                    <a:pt x="3530841" y="629831"/>
                  </a:moveTo>
                  <a:lnTo>
                    <a:pt x="3517760" y="629831"/>
                  </a:lnTo>
                  <a:lnTo>
                    <a:pt x="3520516" y="642531"/>
                  </a:lnTo>
                  <a:lnTo>
                    <a:pt x="3528085" y="642531"/>
                  </a:lnTo>
                  <a:lnTo>
                    <a:pt x="3530841" y="629831"/>
                  </a:lnTo>
                  <a:close/>
                </a:path>
                <a:path w="5448934" h="1542414">
                  <a:moveTo>
                    <a:pt x="3530841" y="528231"/>
                  </a:moveTo>
                  <a:lnTo>
                    <a:pt x="3528085" y="515531"/>
                  </a:lnTo>
                  <a:lnTo>
                    <a:pt x="3522916" y="515531"/>
                  </a:lnTo>
                  <a:lnTo>
                    <a:pt x="3520516" y="528231"/>
                  </a:lnTo>
                  <a:lnTo>
                    <a:pt x="3530841" y="528231"/>
                  </a:lnTo>
                  <a:close/>
                </a:path>
                <a:path w="5448934" h="1542414">
                  <a:moveTo>
                    <a:pt x="3533254" y="655231"/>
                  </a:moveTo>
                  <a:lnTo>
                    <a:pt x="3522916" y="655231"/>
                  </a:lnTo>
                  <a:lnTo>
                    <a:pt x="3522916" y="667931"/>
                  </a:lnTo>
                  <a:lnTo>
                    <a:pt x="3533254" y="667931"/>
                  </a:lnTo>
                  <a:lnTo>
                    <a:pt x="3533254" y="655231"/>
                  </a:lnTo>
                  <a:close/>
                </a:path>
                <a:path w="5448934" h="1542414">
                  <a:moveTo>
                    <a:pt x="3533254" y="553631"/>
                  </a:moveTo>
                  <a:lnTo>
                    <a:pt x="3528085" y="553631"/>
                  </a:lnTo>
                  <a:lnTo>
                    <a:pt x="3528085" y="579031"/>
                  </a:lnTo>
                  <a:lnTo>
                    <a:pt x="3530841" y="579031"/>
                  </a:lnTo>
                  <a:lnTo>
                    <a:pt x="3533254" y="566331"/>
                  </a:lnTo>
                  <a:lnTo>
                    <a:pt x="3533254" y="553631"/>
                  </a:lnTo>
                  <a:close/>
                </a:path>
                <a:path w="5448934" h="1542414">
                  <a:moveTo>
                    <a:pt x="3536010" y="871131"/>
                  </a:moveTo>
                  <a:lnTo>
                    <a:pt x="3530841" y="871131"/>
                  </a:lnTo>
                  <a:lnTo>
                    <a:pt x="3530841" y="883831"/>
                  </a:lnTo>
                  <a:lnTo>
                    <a:pt x="3536010" y="883831"/>
                  </a:lnTo>
                  <a:lnTo>
                    <a:pt x="3536010" y="871131"/>
                  </a:lnTo>
                  <a:close/>
                </a:path>
                <a:path w="5448934" h="1542414">
                  <a:moveTo>
                    <a:pt x="3536010" y="680631"/>
                  </a:moveTo>
                  <a:lnTo>
                    <a:pt x="3525672" y="680631"/>
                  </a:lnTo>
                  <a:lnTo>
                    <a:pt x="3525672" y="693331"/>
                  </a:lnTo>
                  <a:lnTo>
                    <a:pt x="3536010" y="693331"/>
                  </a:lnTo>
                  <a:lnTo>
                    <a:pt x="3536010" y="680631"/>
                  </a:lnTo>
                  <a:close/>
                </a:path>
                <a:path w="5448934" h="1542414">
                  <a:moveTo>
                    <a:pt x="3538423" y="706031"/>
                  </a:moveTo>
                  <a:lnTo>
                    <a:pt x="3533254" y="706031"/>
                  </a:lnTo>
                  <a:lnTo>
                    <a:pt x="3533254" y="718731"/>
                  </a:lnTo>
                  <a:lnTo>
                    <a:pt x="3530841" y="718731"/>
                  </a:lnTo>
                  <a:lnTo>
                    <a:pt x="3530841" y="731431"/>
                  </a:lnTo>
                  <a:lnTo>
                    <a:pt x="3536010" y="731431"/>
                  </a:lnTo>
                  <a:lnTo>
                    <a:pt x="3536010" y="718731"/>
                  </a:lnTo>
                  <a:lnTo>
                    <a:pt x="3538423" y="718731"/>
                  </a:lnTo>
                  <a:lnTo>
                    <a:pt x="3538423" y="706031"/>
                  </a:lnTo>
                  <a:close/>
                </a:path>
                <a:path w="5448934" h="1542414">
                  <a:moveTo>
                    <a:pt x="3541179" y="833031"/>
                  </a:moveTo>
                  <a:lnTo>
                    <a:pt x="3533254" y="833031"/>
                  </a:lnTo>
                  <a:lnTo>
                    <a:pt x="3536010" y="845731"/>
                  </a:lnTo>
                  <a:lnTo>
                    <a:pt x="3538423" y="845731"/>
                  </a:lnTo>
                  <a:lnTo>
                    <a:pt x="3541179" y="833031"/>
                  </a:lnTo>
                  <a:close/>
                </a:path>
                <a:path w="5448934" h="1542414">
                  <a:moveTo>
                    <a:pt x="3541179" y="502831"/>
                  </a:moveTo>
                  <a:lnTo>
                    <a:pt x="3536010" y="502831"/>
                  </a:lnTo>
                  <a:lnTo>
                    <a:pt x="3536010" y="515531"/>
                  </a:lnTo>
                  <a:lnTo>
                    <a:pt x="3541179" y="515531"/>
                  </a:lnTo>
                  <a:lnTo>
                    <a:pt x="3541179" y="502831"/>
                  </a:lnTo>
                  <a:close/>
                </a:path>
                <a:path w="5448934" h="1542414">
                  <a:moveTo>
                    <a:pt x="3546348" y="744131"/>
                  </a:moveTo>
                  <a:lnTo>
                    <a:pt x="3538423" y="744131"/>
                  </a:lnTo>
                  <a:lnTo>
                    <a:pt x="3538423" y="756831"/>
                  </a:lnTo>
                  <a:lnTo>
                    <a:pt x="3546348" y="756831"/>
                  </a:lnTo>
                  <a:lnTo>
                    <a:pt x="3546348" y="744131"/>
                  </a:lnTo>
                  <a:close/>
                </a:path>
                <a:path w="5448934" h="1542414">
                  <a:moveTo>
                    <a:pt x="3546348" y="604431"/>
                  </a:moveTo>
                  <a:lnTo>
                    <a:pt x="3533254" y="604431"/>
                  </a:lnTo>
                  <a:lnTo>
                    <a:pt x="3533254" y="617131"/>
                  </a:lnTo>
                  <a:lnTo>
                    <a:pt x="3546348" y="617131"/>
                  </a:lnTo>
                  <a:lnTo>
                    <a:pt x="3546348" y="604431"/>
                  </a:lnTo>
                  <a:close/>
                </a:path>
                <a:path w="5448934" h="1542414">
                  <a:moveTo>
                    <a:pt x="3548761" y="934631"/>
                  </a:moveTo>
                  <a:lnTo>
                    <a:pt x="3538423" y="934631"/>
                  </a:lnTo>
                  <a:lnTo>
                    <a:pt x="3538423" y="947331"/>
                  </a:lnTo>
                  <a:lnTo>
                    <a:pt x="3548761" y="947331"/>
                  </a:lnTo>
                  <a:lnTo>
                    <a:pt x="3548761" y="934631"/>
                  </a:lnTo>
                  <a:close/>
                </a:path>
                <a:path w="5448934" h="1542414">
                  <a:moveTo>
                    <a:pt x="3548761" y="871131"/>
                  </a:moveTo>
                  <a:lnTo>
                    <a:pt x="3543592" y="871131"/>
                  </a:lnTo>
                  <a:lnTo>
                    <a:pt x="3543592" y="883831"/>
                  </a:lnTo>
                  <a:lnTo>
                    <a:pt x="3548761" y="883831"/>
                  </a:lnTo>
                  <a:lnTo>
                    <a:pt x="3548761" y="871131"/>
                  </a:lnTo>
                  <a:close/>
                </a:path>
                <a:path w="5448934" h="1542414">
                  <a:moveTo>
                    <a:pt x="3548761" y="782231"/>
                  </a:moveTo>
                  <a:lnTo>
                    <a:pt x="3546348" y="769531"/>
                  </a:lnTo>
                  <a:lnTo>
                    <a:pt x="3543592" y="769531"/>
                  </a:lnTo>
                  <a:lnTo>
                    <a:pt x="3541179" y="782231"/>
                  </a:lnTo>
                  <a:lnTo>
                    <a:pt x="3548761" y="782231"/>
                  </a:lnTo>
                  <a:close/>
                </a:path>
                <a:path w="5448934" h="1542414">
                  <a:moveTo>
                    <a:pt x="3548761" y="680631"/>
                  </a:moveTo>
                  <a:lnTo>
                    <a:pt x="3543592" y="680631"/>
                  </a:lnTo>
                  <a:lnTo>
                    <a:pt x="3543592" y="693331"/>
                  </a:lnTo>
                  <a:lnTo>
                    <a:pt x="3548761" y="693331"/>
                  </a:lnTo>
                  <a:lnTo>
                    <a:pt x="3548761" y="680631"/>
                  </a:lnTo>
                  <a:close/>
                </a:path>
                <a:path w="5448934" h="1542414">
                  <a:moveTo>
                    <a:pt x="3548761" y="642531"/>
                  </a:moveTo>
                  <a:lnTo>
                    <a:pt x="3541179" y="642531"/>
                  </a:lnTo>
                  <a:lnTo>
                    <a:pt x="3538423" y="642531"/>
                  </a:lnTo>
                  <a:lnTo>
                    <a:pt x="3538423" y="629831"/>
                  </a:lnTo>
                  <a:lnTo>
                    <a:pt x="3533254" y="629831"/>
                  </a:lnTo>
                  <a:lnTo>
                    <a:pt x="3533254" y="655231"/>
                  </a:lnTo>
                  <a:lnTo>
                    <a:pt x="3541179" y="655231"/>
                  </a:lnTo>
                  <a:lnTo>
                    <a:pt x="3548761" y="655231"/>
                  </a:lnTo>
                  <a:lnTo>
                    <a:pt x="3548761" y="642531"/>
                  </a:lnTo>
                  <a:close/>
                </a:path>
                <a:path w="5448934" h="1542414">
                  <a:moveTo>
                    <a:pt x="3553930" y="845731"/>
                  </a:moveTo>
                  <a:lnTo>
                    <a:pt x="3543592" y="845731"/>
                  </a:lnTo>
                  <a:lnTo>
                    <a:pt x="3543592" y="858431"/>
                  </a:lnTo>
                  <a:lnTo>
                    <a:pt x="3553930" y="858431"/>
                  </a:lnTo>
                  <a:lnTo>
                    <a:pt x="3553930" y="845731"/>
                  </a:lnTo>
                  <a:close/>
                </a:path>
                <a:path w="5448934" h="1542414">
                  <a:moveTo>
                    <a:pt x="3556685" y="998131"/>
                  </a:moveTo>
                  <a:lnTo>
                    <a:pt x="3553930" y="985431"/>
                  </a:lnTo>
                  <a:lnTo>
                    <a:pt x="3548761" y="985431"/>
                  </a:lnTo>
                  <a:lnTo>
                    <a:pt x="3546348" y="998131"/>
                  </a:lnTo>
                  <a:lnTo>
                    <a:pt x="3556685" y="998131"/>
                  </a:lnTo>
                  <a:close/>
                </a:path>
                <a:path w="5448934" h="1542414">
                  <a:moveTo>
                    <a:pt x="3556685" y="972731"/>
                  </a:moveTo>
                  <a:lnTo>
                    <a:pt x="3553930" y="960031"/>
                  </a:lnTo>
                  <a:lnTo>
                    <a:pt x="3546348" y="960031"/>
                  </a:lnTo>
                  <a:lnTo>
                    <a:pt x="3543592" y="972731"/>
                  </a:lnTo>
                  <a:lnTo>
                    <a:pt x="3556685" y="972731"/>
                  </a:lnTo>
                  <a:close/>
                </a:path>
                <a:path w="5448934" h="1542414">
                  <a:moveTo>
                    <a:pt x="3556685" y="490131"/>
                  </a:moveTo>
                  <a:lnTo>
                    <a:pt x="3551517" y="490131"/>
                  </a:lnTo>
                  <a:lnTo>
                    <a:pt x="3551517" y="502831"/>
                  </a:lnTo>
                  <a:lnTo>
                    <a:pt x="3556685" y="502831"/>
                  </a:lnTo>
                  <a:lnTo>
                    <a:pt x="3556685" y="490131"/>
                  </a:lnTo>
                  <a:close/>
                </a:path>
                <a:path w="5448934" h="1542414">
                  <a:moveTo>
                    <a:pt x="3559086" y="540931"/>
                  </a:moveTo>
                  <a:lnTo>
                    <a:pt x="3553930" y="540931"/>
                  </a:lnTo>
                  <a:lnTo>
                    <a:pt x="3553930" y="553631"/>
                  </a:lnTo>
                  <a:lnTo>
                    <a:pt x="3559086" y="553631"/>
                  </a:lnTo>
                  <a:lnTo>
                    <a:pt x="3559086" y="540931"/>
                  </a:lnTo>
                  <a:close/>
                </a:path>
                <a:path w="5448934" h="1542414">
                  <a:moveTo>
                    <a:pt x="3561842" y="718731"/>
                  </a:moveTo>
                  <a:lnTo>
                    <a:pt x="3556685" y="718731"/>
                  </a:lnTo>
                  <a:lnTo>
                    <a:pt x="3556685" y="731431"/>
                  </a:lnTo>
                  <a:lnTo>
                    <a:pt x="3561842" y="731431"/>
                  </a:lnTo>
                  <a:lnTo>
                    <a:pt x="3561842" y="718731"/>
                  </a:lnTo>
                  <a:close/>
                </a:path>
                <a:path w="5448934" h="1542414">
                  <a:moveTo>
                    <a:pt x="3561842" y="278472"/>
                  </a:moveTo>
                  <a:lnTo>
                    <a:pt x="2783789" y="278472"/>
                  </a:lnTo>
                  <a:lnTo>
                    <a:pt x="2783789" y="471004"/>
                  </a:lnTo>
                  <a:lnTo>
                    <a:pt x="3062948" y="471004"/>
                  </a:lnTo>
                  <a:lnTo>
                    <a:pt x="3062948" y="1344434"/>
                  </a:lnTo>
                  <a:lnTo>
                    <a:pt x="3280067" y="1344434"/>
                  </a:lnTo>
                  <a:lnTo>
                    <a:pt x="3280067" y="471004"/>
                  </a:lnTo>
                  <a:lnTo>
                    <a:pt x="3561842" y="471004"/>
                  </a:lnTo>
                  <a:lnTo>
                    <a:pt x="3561842" y="278472"/>
                  </a:lnTo>
                  <a:close/>
                </a:path>
                <a:path w="5448934" h="1542414">
                  <a:moveTo>
                    <a:pt x="3564255" y="1099731"/>
                  </a:moveTo>
                  <a:lnTo>
                    <a:pt x="3553930" y="1099731"/>
                  </a:lnTo>
                  <a:lnTo>
                    <a:pt x="3556685" y="1112431"/>
                  </a:lnTo>
                  <a:lnTo>
                    <a:pt x="3561842" y="1112431"/>
                  </a:lnTo>
                  <a:lnTo>
                    <a:pt x="3564255" y="1099731"/>
                  </a:lnTo>
                  <a:close/>
                </a:path>
                <a:path w="5448934" h="1542414">
                  <a:moveTo>
                    <a:pt x="3567011" y="1175931"/>
                  </a:moveTo>
                  <a:lnTo>
                    <a:pt x="3559086" y="1175931"/>
                  </a:lnTo>
                  <a:lnTo>
                    <a:pt x="3559086" y="1188631"/>
                  </a:lnTo>
                  <a:lnTo>
                    <a:pt x="3567011" y="1188631"/>
                  </a:lnTo>
                  <a:lnTo>
                    <a:pt x="3567011" y="1175931"/>
                  </a:lnTo>
                  <a:close/>
                </a:path>
                <a:path w="5448934" h="1542414">
                  <a:moveTo>
                    <a:pt x="3567011" y="1036231"/>
                  </a:moveTo>
                  <a:lnTo>
                    <a:pt x="3561842" y="1036231"/>
                  </a:lnTo>
                  <a:lnTo>
                    <a:pt x="3561842" y="1048931"/>
                  </a:lnTo>
                  <a:lnTo>
                    <a:pt x="3567011" y="1048931"/>
                  </a:lnTo>
                  <a:lnTo>
                    <a:pt x="3567011" y="1036231"/>
                  </a:lnTo>
                  <a:close/>
                </a:path>
                <a:path w="5448934" h="1542414">
                  <a:moveTo>
                    <a:pt x="3567011" y="998131"/>
                  </a:moveTo>
                  <a:lnTo>
                    <a:pt x="3564255" y="985431"/>
                  </a:lnTo>
                  <a:lnTo>
                    <a:pt x="3561842" y="985431"/>
                  </a:lnTo>
                  <a:lnTo>
                    <a:pt x="3559086" y="998131"/>
                  </a:lnTo>
                  <a:lnTo>
                    <a:pt x="3567011" y="998131"/>
                  </a:lnTo>
                  <a:close/>
                </a:path>
                <a:path w="5448934" h="1542414">
                  <a:moveTo>
                    <a:pt x="3567011" y="629831"/>
                  </a:moveTo>
                  <a:lnTo>
                    <a:pt x="3561842" y="629831"/>
                  </a:lnTo>
                  <a:lnTo>
                    <a:pt x="3564255" y="642531"/>
                  </a:lnTo>
                  <a:lnTo>
                    <a:pt x="3567011" y="642531"/>
                  </a:lnTo>
                  <a:lnTo>
                    <a:pt x="3567011" y="629831"/>
                  </a:lnTo>
                  <a:close/>
                </a:path>
                <a:path w="5448934" h="1542414">
                  <a:moveTo>
                    <a:pt x="3567011" y="579031"/>
                  </a:moveTo>
                  <a:lnTo>
                    <a:pt x="3556685" y="579031"/>
                  </a:lnTo>
                  <a:lnTo>
                    <a:pt x="3556685" y="591731"/>
                  </a:lnTo>
                  <a:lnTo>
                    <a:pt x="3559086" y="591731"/>
                  </a:lnTo>
                  <a:lnTo>
                    <a:pt x="3559086" y="604431"/>
                  </a:lnTo>
                  <a:lnTo>
                    <a:pt x="3548761" y="604431"/>
                  </a:lnTo>
                  <a:lnTo>
                    <a:pt x="3548761" y="617131"/>
                  </a:lnTo>
                  <a:lnTo>
                    <a:pt x="3561842" y="617131"/>
                  </a:lnTo>
                  <a:lnTo>
                    <a:pt x="3561842" y="604431"/>
                  </a:lnTo>
                  <a:lnTo>
                    <a:pt x="3567011" y="604431"/>
                  </a:lnTo>
                  <a:lnTo>
                    <a:pt x="3567011" y="579031"/>
                  </a:lnTo>
                  <a:close/>
                </a:path>
                <a:path w="5448934" h="1542414">
                  <a:moveTo>
                    <a:pt x="3569424" y="1061631"/>
                  </a:moveTo>
                  <a:lnTo>
                    <a:pt x="3556685" y="1061631"/>
                  </a:lnTo>
                  <a:lnTo>
                    <a:pt x="3556685" y="1074331"/>
                  </a:lnTo>
                  <a:lnTo>
                    <a:pt x="3569424" y="1074331"/>
                  </a:lnTo>
                  <a:lnTo>
                    <a:pt x="3569424" y="1061631"/>
                  </a:lnTo>
                  <a:close/>
                </a:path>
                <a:path w="5448934" h="1542414">
                  <a:moveTo>
                    <a:pt x="3569424" y="947331"/>
                  </a:moveTo>
                  <a:lnTo>
                    <a:pt x="3556685" y="947331"/>
                  </a:lnTo>
                  <a:lnTo>
                    <a:pt x="3556685" y="960031"/>
                  </a:lnTo>
                  <a:lnTo>
                    <a:pt x="3569424" y="960031"/>
                  </a:lnTo>
                  <a:lnTo>
                    <a:pt x="3569424" y="947331"/>
                  </a:lnTo>
                  <a:close/>
                </a:path>
                <a:path w="5448934" h="1542414">
                  <a:moveTo>
                    <a:pt x="3569424" y="210731"/>
                  </a:moveTo>
                  <a:lnTo>
                    <a:pt x="3564255" y="210731"/>
                  </a:lnTo>
                  <a:lnTo>
                    <a:pt x="3564255" y="223431"/>
                  </a:lnTo>
                  <a:lnTo>
                    <a:pt x="3569424" y="223431"/>
                  </a:lnTo>
                  <a:lnTo>
                    <a:pt x="3569424" y="210731"/>
                  </a:lnTo>
                  <a:close/>
                </a:path>
                <a:path w="5448934" h="1542414">
                  <a:moveTo>
                    <a:pt x="3574592" y="591731"/>
                  </a:moveTo>
                  <a:lnTo>
                    <a:pt x="3569424" y="591731"/>
                  </a:lnTo>
                  <a:lnTo>
                    <a:pt x="3569424" y="604431"/>
                  </a:lnTo>
                  <a:lnTo>
                    <a:pt x="3574592" y="604431"/>
                  </a:lnTo>
                  <a:lnTo>
                    <a:pt x="3574592" y="591731"/>
                  </a:lnTo>
                  <a:close/>
                </a:path>
                <a:path w="5448934" h="1542414">
                  <a:moveTo>
                    <a:pt x="3574592" y="502831"/>
                  </a:moveTo>
                  <a:lnTo>
                    <a:pt x="3561842" y="502831"/>
                  </a:lnTo>
                  <a:lnTo>
                    <a:pt x="3564255" y="515531"/>
                  </a:lnTo>
                  <a:lnTo>
                    <a:pt x="3564255" y="528231"/>
                  </a:lnTo>
                  <a:lnTo>
                    <a:pt x="3572179" y="528231"/>
                  </a:lnTo>
                  <a:lnTo>
                    <a:pt x="3572179" y="515531"/>
                  </a:lnTo>
                  <a:lnTo>
                    <a:pt x="3574592" y="515531"/>
                  </a:lnTo>
                  <a:lnTo>
                    <a:pt x="3574592" y="502831"/>
                  </a:lnTo>
                  <a:close/>
                </a:path>
                <a:path w="5448934" h="1542414">
                  <a:moveTo>
                    <a:pt x="3577348" y="540931"/>
                  </a:moveTo>
                  <a:lnTo>
                    <a:pt x="3572179" y="540931"/>
                  </a:lnTo>
                  <a:lnTo>
                    <a:pt x="3572179" y="553631"/>
                  </a:lnTo>
                  <a:lnTo>
                    <a:pt x="3577348" y="553631"/>
                  </a:lnTo>
                  <a:lnTo>
                    <a:pt x="3577348" y="540931"/>
                  </a:lnTo>
                  <a:close/>
                </a:path>
                <a:path w="5448934" h="1542414">
                  <a:moveTo>
                    <a:pt x="3579761" y="579031"/>
                  </a:moveTo>
                  <a:lnTo>
                    <a:pt x="3577348" y="566331"/>
                  </a:lnTo>
                  <a:lnTo>
                    <a:pt x="3569424" y="566331"/>
                  </a:lnTo>
                  <a:lnTo>
                    <a:pt x="3567011" y="579031"/>
                  </a:lnTo>
                  <a:lnTo>
                    <a:pt x="3579761" y="579031"/>
                  </a:lnTo>
                  <a:close/>
                </a:path>
                <a:path w="5448934" h="1542414">
                  <a:moveTo>
                    <a:pt x="3584930" y="1137831"/>
                  </a:moveTo>
                  <a:lnTo>
                    <a:pt x="3561842" y="1137831"/>
                  </a:lnTo>
                  <a:lnTo>
                    <a:pt x="3561842" y="1150531"/>
                  </a:lnTo>
                  <a:lnTo>
                    <a:pt x="3584930" y="1150531"/>
                  </a:lnTo>
                  <a:lnTo>
                    <a:pt x="3584930" y="1137831"/>
                  </a:lnTo>
                  <a:close/>
                </a:path>
                <a:path w="5448934" h="1542414">
                  <a:moveTo>
                    <a:pt x="3587686" y="1061631"/>
                  </a:moveTo>
                  <a:lnTo>
                    <a:pt x="3584930" y="1048931"/>
                  </a:lnTo>
                  <a:lnTo>
                    <a:pt x="3579761" y="1048931"/>
                  </a:lnTo>
                  <a:lnTo>
                    <a:pt x="3577348" y="1061631"/>
                  </a:lnTo>
                  <a:lnTo>
                    <a:pt x="3587686" y="1061631"/>
                  </a:lnTo>
                  <a:close/>
                </a:path>
                <a:path w="5448934" h="1542414">
                  <a:moveTo>
                    <a:pt x="3587686" y="617131"/>
                  </a:moveTo>
                  <a:lnTo>
                    <a:pt x="3582517" y="617131"/>
                  </a:lnTo>
                  <a:lnTo>
                    <a:pt x="3582517" y="629831"/>
                  </a:lnTo>
                  <a:lnTo>
                    <a:pt x="3587686" y="629831"/>
                  </a:lnTo>
                  <a:lnTo>
                    <a:pt x="3587686" y="617131"/>
                  </a:lnTo>
                  <a:close/>
                </a:path>
                <a:path w="5448934" h="1542414">
                  <a:moveTo>
                    <a:pt x="3590099" y="591731"/>
                  </a:moveTo>
                  <a:lnTo>
                    <a:pt x="3587686" y="579031"/>
                  </a:lnTo>
                  <a:lnTo>
                    <a:pt x="3587686" y="566331"/>
                  </a:lnTo>
                  <a:lnTo>
                    <a:pt x="3584930" y="566331"/>
                  </a:lnTo>
                  <a:lnTo>
                    <a:pt x="3584930" y="540931"/>
                  </a:lnTo>
                  <a:lnTo>
                    <a:pt x="3582517" y="540931"/>
                  </a:lnTo>
                  <a:lnTo>
                    <a:pt x="3579761" y="553631"/>
                  </a:lnTo>
                  <a:lnTo>
                    <a:pt x="3579761" y="579031"/>
                  </a:lnTo>
                  <a:lnTo>
                    <a:pt x="3584930" y="579031"/>
                  </a:lnTo>
                  <a:lnTo>
                    <a:pt x="3582517" y="591731"/>
                  </a:lnTo>
                  <a:lnTo>
                    <a:pt x="3590099" y="591731"/>
                  </a:lnTo>
                  <a:close/>
                </a:path>
                <a:path w="5448934" h="1542414">
                  <a:moveTo>
                    <a:pt x="3595255" y="1290231"/>
                  </a:moveTo>
                  <a:lnTo>
                    <a:pt x="3587686" y="1290231"/>
                  </a:lnTo>
                  <a:lnTo>
                    <a:pt x="3587686" y="1302931"/>
                  </a:lnTo>
                  <a:lnTo>
                    <a:pt x="3595255" y="1302931"/>
                  </a:lnTo>
                  <a:lnTo>
                    <a:pt x="3595255" y="1290231"/>
                  </a:lnTo>
                  <a:close/>
                </a:path>
                <a:path w="5448934" h="1542414">
                  <a:moveTo>
                    <a:pt x="3595255" y="1087031"/>
                  </a:moveTo>
                  <a:lnTo>
                    <a:pt x="3582517" y="1087031"/>
                  </a:lnTo>
                  <a:lnTo>
                    <a:pt x="3582517" y="1099731"/>
                  </a:lnTo>
                  <a:lnTo>
                    <a:pt x="3595255" y="1099731"/>
                  </a:lnTo>
                  <a:lnTo>
                    <a:pt x="3595255" y="1087031"/>
                  </a:lnTo>
                  <a:close/>
                </a:path>
                <a:path w="5448934" h="1542414">
                  <a:moveTo>
                    <a:pt x="3598011" y="1163231"/>
                  </a:moveTo>
                  <a:lnTo>
                    <a:pt x="3584930" y="1163231"/>
                  </a:lnTo>
                  <a:lnTo>
                    <a:pt x="3584930" y="1175931"/>
                  </a:lnTo>
                  <a:lnTo>
                    <a:pt x="3598011" y="1175931"/>
                  </a:lnTo>
                  <a:lnTo>
                    <a:pt x="3598011" y="1163231"/>
                  </a:lnTo>
                  <a:close/>
                </a:path>
                <a:path w="5448934" h="1542414">
                  <a:moveTo>
                    <a:pt x="3598011" y="325031"/>
                  </a:moveTo>
                  <a:lnTo>
                    <a:pt x="3592855" y="325031"/>
                  </a:lnTo>
                  <a:lnTo>
                    <a:pt x="3592855" y="337731"/>
                  </a:lnTo>
                  <a:lnTo>
                    <a:pt x="3598011" y="337731"/>
                  </a:lnTo>
                  <a:lnTo>
                    <a:pt x="3598011" y="325031"/>
                  </a:lnTo>
                  <a:close/>
                </a:path>
                <a:path w="5448934" h="1542414">
                  <a:moveTo>
                    <a:pt x="3603180" y="1175931"/>
                  </a:moveTo>
                  <a:lnTo>
                    <a:pt x="3598011" y="1175931"/>
                  </a:lnTo>
                  <a:lnTo>
                    <a:pt x="3598011" y="1188631"/>
                  </a:lnTo>
                  <a:lnTo>
                    <a:pt x="3603180" y="1188631"/>
                  </a:lnTo>
                  <a:lnTo>
                    <a:pt x="3603180" y="1175931"/>
                  </a:lnTo>
                  <a:close/>
                </a:path>
                <a:path w="5448934" h="1542414">
                  <a:moveTo>
                    <a:pt x="3603180" y="1087031"/>
                  </a:moveTo>
                  <a:lnTo>
                    <a:pt x="3600424" y="1074331"/>
                  </a:lnTo>
                  <a:lnTo>
                    <a:pt x="3598011" y="1074331"/>
                  </a:lnTo>
                  <a:lnTo>
                    <a:pt x="3598011" y="1087031"/>
                  </a:lnTo>
                  <a:lnTo>
                    <a:pt x="3603180" y="1087031"/>
                  </a:lnTo>
                  <a:close/>
                </a:path>
                <a:path w="5448934" h="1542414">
                  <a:moveTo>
                    <a:pt x="3603180" y="388531"/>
                  </a:moveTo>
                  <a:lnTo>
                    <a:pt x="3590099" y="388531"/>
                  </a:lnTo>
                  <a:lnTo>
                    <a:pt x="3592855" y="401231"/>
                  </a:lnTo>
                  <a:lnTo>
                    <a:pt x="3600424" y="401231"/>
                  </a:lnTo>
                  <a:lnTo>
                    <a:pt x="3603180" y="388531"/>
                  </a:lnTo>
                  <a:close/>
                </a:path>
                <a:path w="5448934" h="1542414">
                  <a:moveTo>
                    <a:pt x="3605593" y="1137831"/>
                  </a:moveTo>
                  <a:lnTo>
                    <a:pt x="3592855" y="1137831"/>
                  </a:lnTo>
                  <a:lnTo>
                    <a:pt x="3592855" y="1150531"/>
                  </a:lnTo>
                  <a:lnTo>
                    <a:pt x="3605593" y="1150531"/>
                  </a:lnTo>
                  <a:lnTo>
                    <a:pt x="3605593" y="1137831"/>
                  </a:lnTo>
                  <a:close/>
                </a:path>
                <a:path w="5448934" h="1542414">
                  <a:moveTo>
                    <a:pt x="3613518" y="1366431"/>
                  </a:moveTo>
                  <a:lnTo>
                    <a:pt x="3600424" y="1366431"/>
                  </a:lnTo>
                  <a:lnTo>
                    <a:pt x="3603180" y="1379131"/>
                  </a:lnTo>
                  <a:lnTo>
                    <a:pt x="3610762" y="1379131"/>
                  </a:lnTo>
                  <a:lnTo>
                    <a:pt x="3613518" y="1366431"/>
                  </a:lnTo>
                  <a:close/>
                </a:path>
                <a:path w="5448934" h="1542414">
                  <a:moveTo>
                    <a:pt x="3618687" y="464731"/>
                  </a:moveTo>
                  <a:lnTo>
                    <a:pt x="3605593" y="464731"/>
                  </a:lnTo>
                  <a:lnTo>
                    <a:pt x="3608349" y="477431"/>
                  </a:lnTo>
                  <a:lnTo>
                    <a:pt x="3613518" y="477431"/>
                  </a:lnTo>
                  <a:lnTo>
                    <a:pt x="3618687" y="464731"/>
                  </a:lnTo>
                  <a:close/>
                </a:path>
                <a:path w="5448934" h="1542414">
                  <a:moveTo>
                    <a:pt x="3621100" y="1226731"/>
                  </a:moveTo>
                  <a:lnTo>
                    <a:pt x="3618687" y="1214031"/>
                  </a:lnTo>
                  <a:lnTo>
                    <a:pt x="3610762" y="1214031"/>
                  </a:lnTo>
                  <a:lnTo>
                    <a:pt x="3608349" y="1226731"/>
                  </a:lnTo>
                  <a:lnTo>
                    <a:pt x="3608349" y="1239431"/>
                  </a:lnTo>
                  <a:lnTo>
                    <a:pt x="3618687" y="1239431"/>
                  </a:lnTo>
                  <a:lnTo>
                    <a:pt x="3621100" y="1226731"/>
                  </a:lnTo>
                  <a:close/>
                </a:path>
                <a:path w="5448934" h="1542414">
                  <a:moveTo>
                    <a:pt x="3621100" y="1137831"/>
                  </a:moveTo>
                  <a:lnTo>
                    <a:pt x="3608349" y="1137831"/>
                  </a:lnTo>
                  <a:lnTo>
                    <a:pt x="3610762" y="1150531"/>
                  </a:lnTo>
                  <a:lnTo>
                    <a:pt x="3618687" y="1150531"/>
                  </a:lnTo>
                  <a:lnTo>
                    <a:pt x="3621100" y="1137831"/>
                  </a:lnTo>
                  <a:close/>
                </a:path>
                <a:path w="5448934" h="1542414">
                  <a:moveTo>
                    <a:pt x="3623856" y="490131"/>
                  </a:moveTo>
                  <a:lnTo>
                    <a:pt x="3621100" y="490131"/>
                  </a:lnTo>
                  <a:lnTo>
                    <a:pt x="3618687" y="502831"/>
                  </a:lnTo>
                  <a:lnTo>
                    <a:pt x="3623856" y="502831"/>
                  </a:lnTo>
                  <a:lnTo>
                    <a:pt x="3623856" y="490131"/>
                  </a:lnTo>
                  <a:close/>
                </a:path>
                <a:path w="5448934" h="1542414">
                  <a:moveTo>
                    <a:pt x="3629025" y="1226731"/>
                  </a:moveTo>
                  <a:lnTo>
                    <a:pt x="3623856" y="1226731"/>
                  </a:lnTo>
                  <a:lnTo>
                    <a:pt x="3623856" y="1239431"/>
                  </a:lnTo>
                  <a:lnTo>
                    <a:pt x="3629025" y="1239431"/>
                  </a:lnTo>
                  <a:lnTo>
                    <a:pt x="3629025" y="1226731"/>
                  </a:lnTo>
                  <a:close/>
                </a:path>
                <a:path w="5448934" h="1542414">
                  <a:moveTo>
                    <a:pt x="3629025" y="1188631"/>
                  </a:moveTo>
                  <a:lnTo>
                    <a:pt x="3621100" y="1188631"/>
                  </a:lnTo>
                  <a:lnTo>
                    <a:pt x="3621100" y="1201331"/>
                  </a:lnTo>
                  <a:lnTo>
                    <a:pt x="3629025" y="1201331"/>
                  </a:lnTo>
                  <a:lnTo>
                    <a:pt x="3629025" y="1188631"/>
                  </a:lnTo>
                  <a:close/>
                </a:path>
                <a:path w="5448934" h="1542414">
                  <a:moveTo>
                    <a:pt x="3629025" y="248831"/>
                  </a:moveTo>
                  <a:lnTo>
                    <a:pt x="3623856" y="248831"/>
                  </a:lnTo>
                  <a:lnTo>
                    <a:pt x="3623856" y="261531"/>
                  </a:lnTo>
                  <a:lnTo>
                    <a:pt x="3626269" y="261531"/>
                  </a:lnTo>
                  <a:lnTo>
                    <a:pt x="3629025" y="248831"/>
                  </a:lnTo>
                  <a:close/>
                </a:path>
                <a:path w="5448934" h="1542414">
                  <a:moveTo>
                    <a:pt x="3636594" y="1239431"/>
                  </a:moveTo>
                  <a:lnTo>
                    <a:pt x="3631425" y="1239431"/>
                  </a:lnTo>
                  <a:lnTo>
                    <a:pt x="3631425" y="1252131"/>
                  </a:lnTo>
                  <a:lnTo>
                    <a:pt x="3636594" y="1252131"/>
                  </a:lnTo>
                  <a:lnTo>
                    <a:pt x="3636594" y="1239431"/>
                  </a:lnTo>
                  <a:close/>
                </a:path>
                <a:path w="5448934" h="1542414">
                  <a:moveTo>
                    <a:pt x="3639350" y="1341031"/>
                  </a:moveTo>
                  <a:lnTo>
                    <a:pt x="3629025" y="1341031"/>
                  </a:lnTo>
                  <a:lnTo>
                    <a:pt x="3629025" y="1353731"/>
                  </a:lnTo>
                  <a:lnTo>
                    <a:pt x="3639350" y="1353731"/>
                  </a:lnTo>
                  <a:lnTo>
                    <a:pt x="3639350" y="1341031"/>
                  </a:lnTo>
                  <a:close/>
                </a:path>
                <a:path w="5448934" h="1542414">
                  <a:moveTo>
                    <a:pt x="3642106" y="1188631"/>
                  </a:moveTo>
                  <a:lnTo>
                    <a:pt x="3636594" y="1175931"/>
                  </a:lnTo>
                  <a:lnTo>
                    <a:pt x="3631425" y="1175931"/>
                  </a:lnTo>
                  <a:lnTo>
                    <a:pt x="3629025" y="1188631"/>
                  </a:lnTo>
                  <a:lnTo>
                    <a:pt x="3642106" y="1188631"/>
                  </a:lnTo>
                  <a:close/>
                </a:path>
                <a:path w="5448934" h="1542414">
                  <a:moveTo>
                    <a:pt x="3642106" y="477431"/>
                  </a:moveTo>
                  <a:lnTo>
                    <a:pt x="3636594" y="477431"/>
                  </a:lnTo>
                  <a:lnTo>
                    <a:pt x="3636594" y="490131"/>
                  </a:lnTo>
                  <a:lnTo>
                    <a:pt x="3642106" y="490131"/>
                  </a:lnTo>
                  <a:lnTo>
                    <a:pt x="3642106" y="477431"/>
                  </a:lnTo>
                  <a:close/>
                </a:path>
                <a:path w="5448934" h="1542414">
                  <a:moveTo>
                    <a:pt x="3644519" y="413931"/>
                  </a:moveTo>
                  <a:lnTo>
                    <a:pt x="3636594" y="413931"/>
                  </a:lnTo>
                  <a:lnTo>
                    <a:pt x="3636594" y="426631"/>
                  </a:lnTo>
                  <a:lnTo>
                    <a:pt x="3634181" y="426631"/>
                  </a:lnTo>
                  <a:lnTo>
                    <a:pt x="3634181" y="439331"/>
                  </a:lnTo>
                  <a:lnTo>
                    <a:pt x="3639350" y="439331"/>
                  </a:lnTo>
                  <a:lnTo>
                    <a:pt x="3639350" y="426631"/>
                  </a:lnTo>
                  <a:lnTo>
                    <a:pt x="3644519" y="426631"/>
                  </a:lnTo>
                  <a:lnTo>
                    <a:pt x="3644519" y="413931"/>
                  </a:lnTo>
                  <a:close/>
                </a:path>
                <a:path w="5448934" h="1542414">
                  <a:moveTo>
                    <a:pt x="3647275" y="248831"/>
                  </a:moveTo>
                  <a:lnTo>
                    <a:pt x="3644519" y="236131"/>
                  </a:lnTo>
                  <a:lnTo>
                    <a:pt x="3639350" y="236131"/>
                  </a:lnTo>
                  <a:lnTo>
                    <a:pt x="3636594" y="248831"/>
                  </a:lnTo>
                  <a:lnTo>
                    <a:pt x="3647275" y="248831"/>
                  </a:lnTo>
                  <a:close/>
                </a:path>
                <a:path w="5448934" h="1542414">
                  <a:moveTo>
                    <a:pt x="3649688" y="1264831"/>
                  </a:moveTo>
                  <a:lnTo>
                    <a:pt x="3644519" y="1264831"/>
                  </a:lnTo>
                  <a:lnTo>
                    <a:pt x="3644519" y="1277531"/>
                  </a:lnTo>
                  <a:lnTo>
                    <a:pt x="3649688" y="1277531"/>
                  </a:lnTo>
                  <a:lnTo>
                    <a:pt x="3649688" y="1264831"/>
                  </a:lnTo>
                  <a:close/>
                </a:path>
                <a:path w="5448934" h="1542414">
                  <a:moveTo>
                    <a:pt x="3649688" y="439331"/>
                  </a:moveTo>
                  <a:lnTo>
                    <a:pt x="3642106" y="439331"/>
                  </a:lnTo>
                  <a:lnTo>
                    <a:pt x="3642106" y="452031"/>
                  </a:lnTo>
                  <a:lnTo>
                    <a:pt x="3649688" y="452031"/>
                  </a:lnTo>
                  <a:lnTo>
                    <a:pt x="3649688" y="439331"/>
                  </a:lnTo>
                  <a:close/>
                </a:path>
                <a:path w="5448934" h="1542414">
                  <a:moveTo>
                    <a:pt x="3649688" y="363131"/>
                  </a:moveTo>
                  <a:lnTo>
                    <a:pt x="3647275" y="350431"/>
                  </a:lnTo>
                  <a:lnTo>
                    <a:pt x="3644519" y="350431"/>
                  </a:lnTo>
                  <a:lnTo>
                    <a:pt x="3642106" y="363131"/>
                  </a:lnTo>
                  <a:lnTo>
                    <a:pt x="3649688" y="363131"/>
                  </a:lnTo>
                  <a:close/>
                </a:path>
                <a:path w="5448934" h="1542414">
                  <a:moveTo>
                    <a:pt x="3654856" y="375831"/>
                  </a:moveTo>
                  <a:lnTo>
                    <a:pt x="3647275" y="375831"/>
                  </a:lnTo>
                  <a:lnTo>
                    <a:pt x="3647275" y="388531"/>
                  </a:lnTo>
                  <a:lnTo>
                    <a:pt x="3642106" y="388531"/>
                  </a:lnTo>
                  <a:lnTo>
                    <a:pt x="3642106" y="401231"/>
                  </a:lnTo>
                  <a:lnTo>
                    <a:pt x="3652443" y="401231"/>
                  </a:lnTo>
                  <a:lnTo>
                    <a:pt x="3652443" y="388531"/>
                  </a:lnTo>
                  <a:lnTo>
                    <a:pt x="3654856" y="388531"/>
                  </a:lnTo>
                  <a:lnTo>
                    <a:pt x="3654856" y="375831"/>
                  </a:lnTo>
                  <a:close/>
                </a:path>
                <a:path w="5448934" h="1542414">
                  <a:moveTo>
                    <a:pt x="3657612" y="1239431"/>
                  </a:moveTo>
                  <a:lnTo>
                    <a:pt x="3652443" y="1239431"/>
                  </a:lnTo>
                  <a:lnTo>
                    <a:pt x="3652443" y="1252131"/>
                  </a:lnTo>
                  <a:lnTo>
                    <a:pt x="3657612" y="1252131"/>
                  </a:lnTo>
                  <a:lnTo>
                    <a:pt x="3657612" y="1239431"/>
                  </a:lnTo>
                  <a:close/>
                </a:path>
                <a:path w="5448934" h="1542414">
                  <a:moveTo>
                    <a:pt x="3660025" y="1214031"/>
                  </a:moveTo>
                  <a:lnTo>
                    <a:pt x="3652443" y="1214031"/>
                  </a:lnTo>
                  <a:lnTo>
                    <a:pt x="3654856" y="1226731"/>
                  </a:lnTo>
                  <a:lnTo>
                    <a:pt x="3657612" y="1226731"/>
                  </a:lnTo>
                  <a:lnTo>
                    <a:pt x="3660025" y="1214031"/>
                  </a:lnTo>
                  <a:close/>
                </a:path>
                <a:path w="5448934" h="1542414">
                  <a:moveTo>
                    <a:pt x="3662781" y="1366431"/>
                  </a:moveTo>
                  <a:lnTo>
                    <a:pt x="3639350" y="1366431"/>
                  </a:lnTo>
                  <a:lnTo>
                    <a:pt x="3639350" y="1379131"/>
                  </a:lnTo>
                  <a:lnTo>
                    <a:pt x="3644519" y="1391831"/>
                  </a:lnTo>
                  <a:lnTo>
                    <a:pt x="3657612" y="1391831"/>
                  </a:lnTo>
                  <a:lnTo>
                    <a:pt x="3662781" y="1379131"/>
                  </a:lnTo>
                  <a:lnTo>
                    <a:pt x="3662781" y="1366431"/>
                  </a:lnTo>
                  <a:close/>
                </a:path>
                <a:path w="5448934" h="1542414">
                  <a:moveTo>
                    <a:pt x="3665194" y="1175931"/>
                  </a:moveTo>
                  <a:lnTo>
                    <a:pt x="3654856" y="1175931"/>
                  </a:lnTo>
                  <a:lnTo>
                    <a:pt x="3654856" y="1188631"/>
                  </a:lnTo>
                  <a:lnTo>
                    <a:pt x="3665194" y="1188631"/>
                  </a:lnTo>
                  <a:lnTo>
                    <a:pt x="3665194" y="1175931"/>
                  </a:lnTo>
                  <a:close/>
                </a:path>
                <a:path w="5448934" h="1542414">
                  <a:moveTo>
                    <a:pt x="3667950" y="1315631"/>
                  </a:moveTo>
                  <a:lnTo>
                    <a:pt x="3665194" y="1302931"/>
                  </a:lnTo>
                  <a:lnTo>
                    <a:pt x="3660025" y="1302931"/>
                  </a:lnTo>
                  <a:lnTo>
                    <a:pt x="3657612" y="1315631"/>
                  </a:lnTo>
                  <a:lnTo>
                    <a:pt x="3667950" y="1315631"/>
                  </a:lnTo>
                  <a:close/>
                </a:path>
                <a:path w="5448934" h="1542414">
                  <a:moveTo>
                    <a:pt x="3667950" y="1226731"/>
                  </a:moveTo>
                  <a:lnTo>
                    <a:pt x="3657612" y="1226731"/>
                  </a:lnTo>
                  <a:lnTo>
                    <a:pt x="3657612" y="1239431"/>
                  </a:lnTo>
                  <a:lnTo>
                    <a:pt x="3665194" y="1239431"/>
                  </a:lnTo>
                  <a:lnTo>
                    <a:pt x="3667950" y="1226731"/>
                  </a:lnTo>
                  <a:close/>
                </a:path>
                <a:path w="5448934" h="1542414">
                  <a:moveTo>
                    <a:pt x="3670350" y="452031"/>
                  </a:moveTo>
                  <a:lnTo>
                    <a:pt x="3662781" y="452031"/>
                  </a:lnTo>
                  <a:lnTo>
                    <a:pt x="3662781" y="464731"/>
                  </a:lnTo>
                  <a:lnTo>
                    <a:pt x="3647275" y="464731"/>
                  </a:lnTo>
                  <a:lnTo>
                    <a:pt x="3647275" y="477431"/>
                  </a:lnTo>
                  <a:lnTo>
                    <a:pt x="3661245" y="477431"/>
                  </a:lnTo>
                  <a:lnTo>
                    <a:pt x="3665194" y="471944"/>
                  </a:lnTo>
                  <a:lnTo>
                    <a:pt x="3665194" y="464731"/>
                  </a:lnTo>
                  <a:lnTo>
                    <a:pt x="3670350" y="464731"/>
                  </a:lnTo>
                  <a:lnTo>
                    <a:pt x="3670350" y="452031"/>
                  </a:lnTo>
                  <a:close/>
                </a:path>
                <a:path w="5448934" h="1542414">
                  <a:moveTo>
                    <a:pt x="3670350" y="286931"/>
                  </a:moveTo>
                  <a:lnTo>
                    <a:pt x="3662781" y="286931"/>
                  </a:lnTo>
                  <a:lnTo>
                    <a:pt x="3665194" y="299631"/>
                  </a:lnTo>
                  <a:lnTo>
                    <a:pt x="3662781" y="299631"/>
                  </a:lnTo>
                  <a:lnTo>
                    <a:pt x="3662781" y="286931"/>
                  </a:lnTo>
                  <a:lnTo>
                    <a:pt x="3657612" y="286931"/>
                  </a:lnTo>
                  <a:lnTo>
                    <a:pt x="3657612" y="299631"/>
                  </a:lnTo>
                  <a:lnTo>
                    <a:pt x="3660025" y="299631"/>
                  </a:lnTo>
                  <a:lnTo>
                    <a:pt x="3662781" y="312331"/>
                  </a:lnTo>
                  <a:lnTo>
                    <a:pt x="3665194" y="312331"/>
                  </a:lnTo>
                  <a:lnTo>
                    <a:pt x="3667950" y="299631"/>
                  </a:lnTo>
                  <a:lnTo>
                    <a:pt x="3670350" y="286931"/>
                  </a:lnTo>
                  <a:close/>
                </a:path>
                <a:path w="5448934" h="1542414">
                  <a:moveTo>
                    <a:pt x="3673106" y="1264831"/>
                  </a:moveTo>
                  <a:lnTo>
                    <a:pt x="3660025" y="1264831"/>
                  </a:lnTo>
                  <a:lnTo>
                    <a:pt x="3660025" y="1277531"/>
                  </a:lnTo>
                  <a:lnTo>
                    <a:pt x="3673106" y="1277531"/>
                  </a:lnTo>
                  <a:lnTo>
                    <a:pt x="3673106" y="1264831"/>
                  </a:lnTo>
                  <a:close/>
                </a:path>
                <a:path w="5448934" h="1542414">
                  <a:moveTo>
                    <a:pt x="3680688" y="375831"/>
                  </a:moveTo>
                  <a:lnTo>
                    <a:pt x="3673106" y="375831"/>
                  </a:lnTo>
                  <a:lnTo>
                    <a:pt x="3675519" y="388531"/>
                  </a:lnTo>
                  <a:lnTo>
                    <a:pt x="3678275" y="388531"/>
                  </a:lnTo>
                  <a:lnTo>
                    <a:pt x="3680688" y="375831"/>
                  </a:lnTo>
                  <a:close/>
                </a:path>
                <a:path w="5448934" h="1542414">
                  <a:moveTo>
                    <a:pt x="3683444" y="1214031"/>
                  </a:moveTo>
                  <a:lnTo>
                    <a:pt x="3667950" y="1214031"/>
                  </a:lnTo>
                  <a:lnTo>
                    <a:pt x="3667950" y="1226731"/>
                  </a:lnTo>
                  <a:lnTo>
                    <a:pt x="3680688" y="1226731"/>
                  </a:lnTo>
                  <a:lnTo>
                    <a:pt x="3683444" y="1214031"/>
                  </a:lnTo>
                  <a:close/>
                </a:path>
                <a:path w="5448934" h="1542414">
                  <a:moveTo>
                    <a:pt x="3685857" y="1366431"/>
                  </a:moveTo>
                  <a:lnTo>
                    <a:pt x="3680688" y="1366431"/>
                  </a:lnTo>
                  <a:lnTo>
                    <a:pt x="3683444" y="1379131"/>
                  </a:lnTo>
                  <a:lnTo>
                    <a:pt x="3685857" y="1379131"/>
                  </a:lnTo>
                  <a:lnTo>
                    <a:pt x="3685857" y="1366431"/>
                  </a:lnTo>
                  <a:close/>
                </a:path>
                <a:path w="5448934" h="1542414">
                  <a:moveTo>
                    <a:pt x="3688613" y="299631"/>
                  </a:moveTo>
                  <a:lnTo>
                    <a:pt x="3683444" y="299631"/>
                  </a:lnTo>
                  <a:lnTo>
                    <a:pt x="3683444" y="312331"/>
                  </a:lnTo>
                  <a:lnTo>
                    <a:pt x="3688613" y="312331"/>
                  </a:lnTo>
                  <a:lnTo>
                    <a:pt x="3688613" y="299631"/>
                  </a:lnTo>
                  <a:close/>
                </a:path>
                <a:path w="5448934" h="1542414">
                  <a:moveTo>
                    <a:pt x="3688613" y="248831"/>
                  </a:moveTo>
                  <a:lnTo>
                    <a:pt x="3683444" y="248831"/>
                  </a:lnTo>
                  <a:lnTo>
                    <a:pt x="3685857" y="261531"/>
                  </a:lnTo>
                  <a:lnTo>
                    <a:pt x="3688613" y="261531"/>
                  </a:lnTo>
                  <a:lnTo>
                    <a:pt x="3688613" y="248831"/>
                  </a:lnTo>
                  <a:close/>
                </a:path>
                <a:path w="5448934" h="1542414">
                  <a:moveTo>
                    <a:pt x="3688613" y="210731"/>
                  </a:moveTo>
                  <a:lnTo>
                    <a:pt x="3683444" y="210731"/>
                  </a:lnTo>
                  <a:lnTo>
                    <a:pt x="3683444" y="223431"/>
                  </a:lnTo>
                  <a:lnTo>
                    <a:pt x="3688613" y="223431"/>
                  </a:lnTo>
                  <a:lnTo>
                    <a:pt x="3688613" y="210731"/>
                  </a:lnTo>
                  <a:close/>
                </a:path>
                <a:path w="5448934" h="1542414">
                  <a:moveTo>
                    <a:pt x="3691026" y="1226731"/>
                  </a:moveTo>
                  <a:lnTo>
                    <a:pt x="3683444" y="1226731"/>
                  </a:lnTo>
                  <a:lnTo>
                    <a:pt x="3683444" y="1239431"/>
                  </a:lnTo>
                  <a:lnTo>
                    <a:pt x="3691026" y="1239431"/>
                  </a:lnTo>
                  <a:lnTo>
                    <a:pt x="3691026" y="1226731"/>
                  </a:lnTo>
                  <a:close/>
                </a:path>
                <a:path w="5448934" h="1542414">
                  <a:moveTo>
                    <a:pt x="3691026" y="350431"/>
                  </a:moveTo>
                  <a:lnTo>
                    <a:pt x="3685857" y="350431"/>
                  </a:lnTo>
                  <a:lnTo>
                    <a:pt x="3685857" y="363131"/>
                  </a:lnTo>
                  <a:lnTo>
                    <a:pt x="3691026" y="363131"/>
                  </a:lnTo>
                  <a:lnTo>
                    <a:pt x="3691026" y="350431"/>
                  </a:lnTo>
                  <a:close/>
                </a:path>
                <a:path w="5448934" h="1542414">
                  <a:moveTo>
                    <a:pt x="3691026" y="325031"/>
                  </a:moveTo>
                  <a:lnTo>
                    <a:pt x="3685857" y="325031"/>
                  </a:lnTo>
                  <a:lnTo>
                    <a:pt x="3673106" y="325031"/>
                  </a:lnTo>
                  <a:lnTo>
                    <a:pt x="3673106" y="337731"/>
                  </a:lnTo>
                  <a:lnTo>
                    <a:pt x="3685857" y="337731"/>
                  </a:lnTo>
                  <a:lnTo>
                    <a:pt x="3691026" y="337731"/>
                  </a:lnTo>
                  <a:lnTo>
                    <a:pt x="3691026" y="325031"/>
                  </a:lnTo>
                  <a:close/>
                </a:path>
                <a:path w="5448934" h="1542414">
                  <a:moveTo>
                    <a:pt x="3696195" y="413931"/>
                  </a:moveTo>
                  <a:lnTo>
                    <a:pt x="3691026" y="413931"/>
                  </a:lnTo>
                  <a:lnTo>
                    <a:pt x="3691026" y="401231"/>
                  </a:lnTo>
                  <a:lnTo>
                    <a:pt x="3693782" y="388531"/>
                  </a:lnTo>
                  <a:lnTo>
                    <a:pt x="3680688" y="388531"/>
                  </a:lnTo>
                  <a:lnTo>
                    <a:pt x="3683444" y="401231"/>
                  </a:lnTo>
                  <a:lnTo>
                    <a:pt x="3685857" y="401231"/>
                  </a:lnTo>
                  <a:lnTo>
                    <a:pt x="3685857" y="413931"/>
                  </a:lnTo>
                  <a:lnTo>
                    <a:pt x="3688613" y="413931"/>
                  </a:lnTo>
                  <a:lnTo>
                    <a:pt x="3691026" y="426631"/>
                  </a:lnTo>
                  <a:lnTo>
                    <a:pt x="3693782" y="426631"/>
                  </a:lnTo>
                  <a:lnTo>
                    <a:pt x="3696195" y="413931"/>
                  </a:lnTo>
                  <a:close/>
                </a:path>
                <a:path w="5448934" h="1542414">
                  <a:moveTo>
                    <a:pt x="3698951" y="1315631"/>
                  </a:moveTo>
                  <a:lnTo>
                    <a:pt x="3696195" y="1302931"/>
                  </a:lnTo>
                  <a:lnTo>
                    <a:pt x="3688613" y="1302931"/>
                  </a:lnTo>
                  <a:lnTo>
                    <a:pt x="3685857" y="1315631"/>
                  </a:lnTo>
                  <a:lnTo>
                    <a:pt x="3698951" y="1315631"/>
                  </a:lnTo>
                  <a:close/>
                </a:path>
                <a:path w="5448934" h="1542414">
                  <a:moveTo>
                    <a:pt x="3701364" y="1353731"/>
                  </a:moveTo>
                  <a:lnTo>
                    <a:pt x="3696195" y="1353731"/>
                  </a:lnTo>
                  <a:lnTo>
                    <a:pt x="3696195" y="1366431"/>
                  </a:lnTo>
                  <a:lnTo>
                    <a:pt x="3701364" y="1366431"/>
                  </a:lnTo>
                  <a:lnTo>
                    <a:pt x="3701364" y="1353731"/>
                  </a:lnTo>
                  <a:close/>
                </a:path>
                <a:path w="5448934" h="1542414">
                  <a:moveTo>
                    <a:pt x="3704120" y="363131"/>
                  </a:moveTo>
                  <a:lnTo>
                    <a:pt x="3701364" y="350431"/>
                  </a:lnTo>
                  <a:lnTo>
                    <a:pt x="3693782" y="350431"/>
                  </a:lnTo>
                  <a:lnTo>
                    <a:pt x="3691026" y="363131"/>
                  </a:lnTo>
                  <a:lnTo>
                    <a:pt x="3704120" y="363131"/>
                  </a:lnTo>
                  <a:close/>
                </a:path>
                <a:path w="5448934" h="1542414">
                  <a:moveTo>
                    <a:pt x="3706520" y="388531"/>
                  </a:moveTo>
                  <a:lnTo>
                    <a:pt x="3693782" y="388531"/>
                  </a:lnTo>
                  <a:lnTo>
                    <a:pt x="3693782" y="401231"/>
                  </a:lnTo>
                  <a:lnTo>
                    <a:pt x="3706520" y="401231"/>
                  </a:lnTo>
                  <a:lnTo>
                    <a:pt x="3706520" y="388531"/>
                  </a:lnTo>
                  <a:close/>
                </a:path>
                <a:path w="5448934" h="1542414">
                  <a:moveTo>
                    <a:pt x="3709276" y="134531"/>
                  </a:moveTo>
                  <a:lnTo>
                    <a:pt x="3706520" y="121831"/>
                  </a:lnTo>
                  <a:lnTo>
                    <a:pt x="3698951" y="121831"/>
                  </a:lnTo>
                  <a:lnTo>
                    <a:pt x="3696195" y="134531"/>
                  </a:lnTo>
                  <a:lnTo>
                    <a:pt x="3709276" y="134531"/>
                  </a:lnTo>
                  <a:close/>
                </a:path>
                <a:path w="5448934" h="1542414">
                  <a:moveTo>
                    <a:pt x="3714445" y="350431"/>
                  </a:moveTo>
                  <a:lnTo>
                    <a:pt x="3706520" y="350431"/>
                  </a:lnTo>
                  <a:lnTo>
                    <a:pt x="3706520" y="375831"/>
                  </a:lnTo>
                  <a:lnTo>
                    <a:pt x="3711689" y="375831"/>
                  </a:lnTo>
                  <a:lnTo>
                    <a:pt x="3711689" y="363131"/>
                  </a:lnTo>
                  <a:lnTo>
                    <a:pt x="3714445" y="363131"/>
                  </a:lnTo>
                  <a:lnTo>
                    <a:pt x="3714445" y="350431"/>
                  </a:lnTo>
                  <a:close/>
                </a:path>
                <a:path w="5448934" h="1542414">
                  <a:moveTo>
                    <a:pt x="3714445" y="312331"/>
                  </a:moveTo>
                  <a:lnTo>
                    <a:pt x="3709276" y="312331"/>
                  </a:lnTo>
                  <a:lnTo>
                    <a:pt x="3709276" y="325031"/>
                  </a:lnTo>
                  <a:lnTo>
                    <a:pt x="3711689" y="325031"/>
                  </a:lnTo>
                  <a:lnTo>
                    <a:pt x="3714445" y="312331"/>
                  </a:lnTo>
                  <a:close/>
                </a:path>
                <a:path w="5448934" h="1542414">
                  <a:moveTo>
                    <a:pt x="3722027" y="286931"/>
                  </a:moveTo>
                  <a:lnTo>
                    <a:pt x="3719614" y="274231"/>
                  </a:lnTo>
                  <a:lnTo>
                    <a:pt x="3716858" y="274231"/>
                  </a:lnTo>
                  <a:lnTo>
                    <a:pt x="3714445" y="286931"/>
                  </a:lnTo>
                  <a:lnTo>
                    <a:pt x="3722027" y="286931"/>
                  </a:lnTo>
                  <a:close/>
                </a:path>
                <a:path w="5448934" h="1542414">
                  <a:moveTo>
                    <a:pt x="3732365" y="1328331"/>
                  </a:moveTo>
                  <a:lnTo>
                    <a:pt x="3729952" y="1315631"/>
                  </a:lnTo>
                  <a:lnTo>
                    <a:pt x="3722027" y="1315631"/>
                  </a:lnTo>
                  <a:lnTo>
                    <a:pt x="3719614" y="1328331"/>
                  </a:lnTo>
                  <a:lnTo>
                    <a:pt x="3724783" y="1328331"/>
                  </a:lnTo>
                  <a:lnTo>
                    <a:pt x="3724783" y="1341031"/>
                  </a:lnTo>
                  <a:lnTo>
                    <a:pt x="3729952" y="1341031"/>
                  </a:lnTo>
                  <a:lnTo>
                    <a:pt x="3729952" y="1328331"/>
                  </a:lnTo>
                  <a:lnTo>
                    <a:pt x="3732365" y="1328331"/>
                  </a:lnTo>
                  <a:close/>
                </a:path>
                <a:path w="5448934" h="1542414">
                  <a:moveTo>
                    <a:pt x="3735120" y="286931"/>
                  </a:moveTo>
                  <a:lnTo>
                    <a:pt x="3729952" y="286931"/>
                  </a:lnTo>
                  <a:lnTo>
                    <a:pt x="3729952" y="299631"/>
                  </a:lnTo>
                  <a:lnTo>
                    <a:pt x="3735120" y="299631"/>
                  </a:lnTo>
                  <a:lnTo>
                    <a:pt x="3735120" y="286931"/>
                  </a:lnTo>
                  <a:close/>
                </a:path>
                <a:path w="5448934" h="1542414">
                  <a:moveTo>
                    <a:pt x="3735120" y="198031"/>
                  </a:moveTo>
                  <a:lnTo>
                    <a:pt x="3729952" y="198031"/>
                  </a:lnTo>
                  <a:lnTo>
                    <a:pt x="3729952" y="210731"/>
                  </a:lnTo>
                  <a:lnTo>
                    <a:pt x="3735120" y="210731"/>
                  </a:lnTo>
                  <a:lnTo>
                    <a:pt x="3735120" y="198031"/>
                  </a:lnTo>
                  <a:close/>
                </a:path>
                <a:path w="5448934" h="1542414">
                  <a:moveTo>
                    <a:pt x="3740289" y="274231"/>
                  </a:moveTo>
                  <a:lnTo>
                    <a:pt x="3735120" y="274231"/>
                  </a:lnTo>
                  <a:lnTo>
                    <a:pt x="3735120" y="286931"/>
                  </a:lnTo>
                  <a:lnTo>
                    <a:pt x="3740289" y="286931"/>
                  </a:lnTo>
                  <a:lnTo>
                    <a:pt x="3740289" y="274231"/>
                  </a:lnTo>
                  <a:close/>
                </a:path>
                <a:path w="5448934" h="1542414">
                  <a:moveTo>
                    <a:pt x="3742690" y="299631"/>
                  </a:moveTo>
                  <a:lnTo>
                    <a:pt x="3737533" y="299631"/>
                  </a:lnTo>
                  <a:lnTo>
                    <a:pt x="3737533" y="312331"/>
                  </a:lnTo>
                  <a:lnTo>
                    <a:pt x="3742690" y="312331"/>
                  </a:lnTo>
                  <a:lnTo>
                    <a:pt x="3742690" y="299631"/>
                  </a:lnTo>
                  <a:close/>
                </a:path>
                <a:path w="5448934" h="1542414">
                  <a:moveTo>
                    <a:pt x="3747859" y="337731"/>
                  </a:moveTo>
                  <a:lnTo>
                    <a:pt x="3740289" y="337731"/>
                  </a:lnTo>
                  <a:lnTo>
                    <a:pt x="3740289" y="350431"/>
                  </a:lnTo>
                  <a:lnTo>
                    <a:pt x="3747859" y="350431"/>
                  </a:lnTo>
                  <a:lnTo>
                    <a:pt x="3747859" y="337731"/>
                  </a:lnTo>
                  <a:close/>
                </a:path>
                <a:path w="5448934" h="1542414">
                  <a:moveTo>
                    <a:pt x="3750614" y="236131"/>
                  </a:moveTo>
                  <a:lnTo>
                    <a:pt x="3747859" y="236131"/>
                  </a:lnTo>
                  <a:lnTo>
                    <a:pt x="3745446" y="248831"/>
                  </a:lnTo>
                  <a:lnTo>
                    <a:pt x="3750614" y="248831"/>
                  </a:lnTo>
                  <a:lnTo>
                    <a:pt x="3750614" y="236131"/>
                  </a:lnTo>
                  <a:close/>
                </a:path>
                <a:path w="5448934" h="1542414">
                  <a:moveTo>
                    <a:pt x="3753027" y="210731"/>
                  </a:moveTo>
                  <a:lnTo>
                    <a:pt x="3747859" y="210731"/>
                  </a:lnTo>
                  <a:lnTo>
                    <a:pt x="3747859" y="223431"/>
                  </a:lnTo>
                  <a:lnTo>
                    <a:pt x="3753027" y="223431"/>
                  </a:lnTo>
                  <a:lnTo>
                    <a:pt x="3753027" y="210731"/>
                  </a:lnTo>
                  <a:close/>
                </a:path>
                <a:path w="5448934" h="1542414">
                  <a:moveTo>
                    <a:pt x="3755783" y="172631"/>
                  </a:moveTo>
                  <a:lnTo>
                    <a:pt x="3742690" y="172631"/>
                  </a:lnTo>
                  <a:lnTo>
                    <a:pt x="3742690" y="185331"/>
                  </a:lnTo>
                  <a:lnTo>
                    <a:pt x="3755783" y="185331"/>
                  </a:lnTo>
                  <a:lnTo>
                    <a:pt x="3755783" y="172631"/>
                  </a:lnTo>
                  <a:close/>
                </a:path>
                <a:path w="5448934" h="1542414">
                  <a:moveTo>
                    <a:pt x="3768534" y="325031"/>
                  </a:moveTo>
                  <a:lnTo>
                    <a:pt x="3760952" y="325031"/>
                  </a:lnTo>
                  <a:lnTo>
                    <a:pt x="3760952" y="312331"/>
                  </a:lnTo>
                  <a:lnTo>
                    <a:pt x="3758196" y="312331"/>
                  </a:lnTo>
                  <a:lnTo>
                    <a:pt x="3758196" y="299631"/>
                  </a:lnTo>
                  <a:lnTo>
                    <a:pt x="3753027" y="299631"/>
                  </a:lnTo>
                  <a:lnTo>
                    <a:pt x="3753027" y="312331"/>
                  </a:lnTo>
                  <a:lnTo>
                    <a:pt x="3755783" y="312331"/>
                  </a:lnTo>
                  <a:lnTo>
                    <a:pt x="3755783" y="337731"/>
                  </a:lnTo>
                  <a:lnTo>
                    <a:pt x="3768534" y="337731"/>
                  </a:lnTo>
                  <a:lnTo>
                    <a:pt x="3768534" y="325031"/>
                  </a:lnTo>
                  <a:close/>
                </a:path>
                <a:path w="5448934" h="1542414">
                  <a:moveTo>
                    <a:pt x="3776459" y="274231"/>
                  </a:moveTo>
                  <a:lnTo>
                    <a:pt x="3768534" y="274231"/>
                  </a:lnTo>
                  <a:lnTo>
                    <a:pt x="3768534" y="286931"/>
                  </a:lnTo>
                  <a:lnTo>
                    <a:pt x="3776459" y="286931"/>
                  </a:lnTo>
                  <a:lnTo>
                    <a:pt x="3776459" y="274231"/>
                  </a:lnTo>
                  <a:close/>
                </a:path>
                <a:path w="5448934" h="1542414">
                  <a:moveTo>
                    <a:pt x="3778859" y="236131"/>
                  </a:moveTo>
                  <a:lnTo>
                    <a:pt x="3768534" y="236131"/>
                  </a:lnTo>
                  <a:lnTo>
                    <a:pt x="3768534" y="248831"/>
                  </a:lnTo>
                  <a:lnTo>
                    <a:pt x="3778859" y="248831"/>
                  </a:lnTo>
                  <a:lnTo>
                    <a:pt x="3778859" y="236131"/>
                  </a:lnTo>
                  <a:close/>
                </a:path>
                <a:path w="5448934" h="1542414">
                  <a:moveTo>
                    <a:pt x="3784028" y="185331"/>
                  </a:moveTo>
                  <a:lnTo>
                    <a:pt x="3778859" y="185331"/>
                  </a:lnTo>
                  <a:lnTo>
                    <a:pt x="3778859" y="198031"/>
                  </a:lnTo>
                  <a:lnTo>
                    <a:pt x="3784028" y="198031"/>
                  </a:lnTo>
                  <a:lnTo>
                    <a:pt x="3784028" y="185331"/>
                  </a:lnTo>
                  <a:close/>
                </a:path>
                <a:path w="5448934" h="1542414">
                  <a:moveTo>
                    <a:pt x="3786784" y="1302931"/>
                  </a:moveTo>
                  <a:lnTo>
                    <a:pt x="3773703" y="1302931"/>
                  </a:lnTo>
                  <a:lnTo>
                    <a:pt x="3773703" y="1315631"/>
                  </a:lnTo>
                  <a:lnTo>
                    <a:pt x="3776459" y="1315631"/>
                  </a:lnTo>
                  <a:lnTo>
                    <a:pt x="3776459" y="1328331"/>
                  </a:lnTo>
                  <a:lnTo>
                    <a:pt x="3781615" y="1328331"/>
                  </a:lnTo>
                  <a:lnTo>
                    <a:pt x="3781615" y="1315631"/>
                  </a:lnTo>
                  <a:lnTo>
                    <a:pt x="3786784" y="1315631"/>
                  </a:lnTo>
                  <a:lnTo>
                    <a:pt x="3786784" y="1302931"/>
                  </a:lnTo>
                  <a:close/>
                </a:path>
                <a:path w="5448934" h="1542414">
                  <a:moveTo>
                    <a:pt x="3789197" y="286931"/>
                  </a:moveTo>
                  <a:lnTo>
                    <a:pt x="3784028" y="286931"/>
                  </a:lnTo>
                  <a:lnTo>
                    <a:pt x="3784028" y="299631"/>
                  </a:lnTo>
                  <a:lnTo>
                    <a:pt x="3781615" y="299631"/>
                  </a:lnTo>
                  <a:lnTo>
                    <a:pt x="3781615" y="325031"/>
                  </a:lnTo>
                  <a:lnTo>
                    <a:pt x="3778859" y="325031"/>
                  </a:lnTo>
                  <a:lnTo>
                    <a:pt x="3776459" y="337731"/>
                  </a:lnTo>
                  <a:lnTo>
                    <a:pt x="3784028" y="337731"/>
                  </a:lnTo>
                  <a:lnTo>
                    <a:pt x="3784028" y="325031"/>
                  </a:lnTo>
                  <a:lnTo>
                    <a:pt x="3786784" y="325031"/>
                  </a:lnTo>
                  <a:lnTo>
                    <a:pt x="3786784" y="299631"/>
                  </a:lnTo>
                  <a:lnTo>
                    <a:pt x="3789197" y="299631"/>
                  </a:lnTo>
                  <a:lnTo>
                    <a:pt x="3789197" y="286931"/>
                  </a:lnTo>
                  <a:close/>
                </a:path>
                <a:path w="5448934" h="1542414">
                  <a:moveTo>
                    <a:pt x="3791953" y="1366431"/>
                  </a:moveTo>
                  <a:lnTo>
                    <a:pt x="3786784" y="1366431"/>
                  </a:lnTo>
                  <a:lnTo>
                    <a:pt x="3786784" y="1379131"/>
                  </a:lnTo>
                  <a:lnTo>
                    <a:pt x="3791953" y="1379131"/>
                  </a:lnTo>
                  <a:lnTo>
                    <a:pt x="3791953" y="1366431"/>
                  </a:lnTo>
                  <a:close/>
                </a:path>
                <a:path w="5448934" h="1542414">
                  <a:moveTo>
                    <a:pt x="3799535" y="248831"/>
                  </a:moveTo>
                  <a:lnTo>
                    <a:pt x="3786784" y="248831"/>
                  </a:lnTo>
                  <a:lnTo>
                    <a:pt x="3786784" y="261531"/>
                  </a:lnTo>
                  <a:lnTo>
                    <a:pt x="3799535" y="261531"/>
                  </a:lnTo>
                  <a:lnTo>
                    <a:pt x="3799535" y="248831"/>
                  </a:lnTo>
                  <a:close/>
                </a:path>
                <a:path w="5448934" h="1542414">
                  <a:moveTo>
                    <a:pt x="3802291" y="198031"/>
                  </a:moveTo>
                  <a:lnTo>
                    <a:pt x="3794366" y="198031"/>
                  </a:lnTo>
                  <a:lnTo>
                    <a:pt x="3797122" y="210731"/>
                  </a:lnTo>
                  <a:lnTo>
                    <a:pt x="3799535" y="210731"/>
                  </a:lnTo>
                  <a:lnTo>
                    <a:pt x="3802291" y="198031"/>
                  </a:lnTo>
                  <a:close/>
                </a:path>
                <a:path w="5448934" h="1542414">
                  <a:moveTo>
                    <a:pt x="3804704" y="274231"/>
                  </a:moveTo>
                  <a:lnTo>
                    <a:pt x="3791953" y="274231"/>
                  </a:lnTo>
                  <a:lnTo>
                    <a:pt x="3791953" y="286931"/>
                  </a:lnTo>
                  <a:lnTo>
                    <a:pt x="3804704" y="286931"/>
                  </a:lnTo>
                  <a:lnTo>
                    <a:pt x="3804704" y="274231"/>
                  </a:lnTo>
                  <a:close/>
                </a:path>
                <a:path w="5448934" h="1542414">
                  <a:moveTo>
                    <a:pt x="3812629" y="223431"/>
                  </a:moveTo>
                  <a:lnTo>
                    <a:pt x="3809873" y="210731"/>
                  </a:lnTo>
                  <a:lnTo>
                    <a:pt x="3807460" y="210731"/>
                  </a:lnTo>
                  <a:lnTo>
                    <a:pt x="3804704" y="223431"/>
                  </a:lnTo>
                  <a:lnTo>
                    <a:pt x="3812629" y="223431"/>
                  </a:lnTo>
                  <a:close/>
                </a:path>
                <a:path w="5448934" h="1542414">
                  <a:moveTo>
                    <a:pt x="3815029" y="1379131"/>
                  </a:moveTo>
                  <a:lnTo>
                    <a:pt x="3809873" y="1379131"/>
                  </a:lnTo>
                  <a:lnTo>
                    <a:pt x="3809873" y="1391831"/>
                  </a:lnTo>
                  <a:lnTo>
                    <a:pt x="3815029" y="1391831"/>
                  </a:lnTo>
                  <a:lnTo>
                    <a:pt x="3815029" y="1379131"/>
                  </a:lnTo>
                  <a:close/>
                </a:path>
                <a:path w="5448934" h="1542414">
                  <a:moveTo>
                    <a:pt x="3815029" y="286931"/>
                  </a:moveTo>
                  <a:lnTo>
                    <a:pt x="3807460" y="286931"/>
                  </a:lnTo>
                  <a:lnTo>
                    <a:pt x="3809873" y="299631"/>
                  </a:lnTo>
                  <a:lnTo>
                    <a:pt x="3812629" y="299631"/>
                  </a:lnTo>
                  <a:lnTo>
                    <a:pt x="3815029" y="286931"/>
                  </a:lnTo>
                  <a:close/>
                </a:path>
                <a:path w="5448934" h="1542414">
                  <a:moveTo>
                    <a:pt x="3817785" y="274231"/>
                  </a:moveTo>
                  <a:lnTo>
                    <a:pt x="3815029" y="261531"/>
                  </a:lnTo>
                  <a:lnTo>
                    <a:pt x="3804704" y="261531"/>
                  </a:lnTo>
                  <a:lnTo>
                    <a:pt x="3804704" y="274231"/>
                  </a:lnTo>
                  <a:lnTo>
                    <a:pt x="3817785" y="274231"/>
                  </a:lnTo>
                  <a:close/>
                </a:path>
                <a:path w="5448934" h="1542414">
                  <a:moveTo>
                    <a:pt x="3833291" y="1341031"/>
                  </a:moveTo>
                  <a:lnTo>
                    <a:pt x="3817785" y="1341031"/>
                  </a:lnTo>
                  <a:lnTo>
                    <a:pt x="3817785" y="1353731"/>
                  </a:lnTo>
                  <a:lnTo>
                    <a:pt x="3830536" y="1353731"/>
                  </a:lnTo>
                  <a:lnTo>
                    <a:pt x="3833291" y="1341031"/>
                  </a:lnTo>
                  <a:close/>
                </a:path>
                <a:path w="5448934" h="1542414">
                  <a:moveTo>
                    <a:pt x="3835704" y="1379131"/>
                  </a:moveTo>
                  <a:lnTo>
                    <a:pt x="3828123" y="1379131"/>
                  </a:lnTo>
                  <a:lnTo>
                    <a:pt x="3830536" y="1391831"/>
                  </a:lnTo>
                  <a:lnTo>
                    <a:pt x="3835704" y="1391831"/>
                  </a:lnTo>
                  <a:lnTo>
                    <a:pt x="3835704" y="1379131"/>
                  </a:lnTo>
                  <a:close/>
                </a:path>
                <a:path w="5448934" h="1542414">
                  <a:moveTo>
                    <a:pt x="3838460" y="1417231"/>
                  </a:moveTo>
                  <a:lnTo>
                    <a:pt x="3828123" y="1417231"/>
                  </a:lnTo>
                  <a:lnTo>
                    <a:pt x="3830536" y="1429931"/>
                  </a:lnTo>
                  <a:lnTo>
                    <a:pt x="3835704" y="1429931"/>
                  </a:lnTo>
                  <a:lnTo>
                    <a:pt x="3838460" y="1417231"/>
                  </a:lnTo>
                  <a:close/>
                </a:path>
                <a:path w="5448934" h="1542414">
                  <a:moveTo>
                    <a:pt x="3838460" y="274231"/>
                  </a:moveTo>
                  <a:lnTo>
                    <a:pt x="3830536" y="274231"/>
                  </a:lnTo>
                  <a:lnTo>
                    <a:pt x="3833291" y="286931"/>
                  </a:lnTo>
                  <a:lnTo>
                    <a:pt x="3835704" y="286931"/>
                  </a:lnTo>
                  <a:lnTo>
                    <a:pt x="3838460" y="274231"/>
                  </a:lnTo>
                  <a:close/>
                </a:path>
                <a:path w="5448934" h="1542414">
                  <a:moveTo>
                    <a:pt x="3848798" y="1366431"/>
                  </a:moveTo>
                  <a:lnTo>
                    <a:pt x="3840873" y="1366431"/>
                  </a:lnTo>
                  <a:lnTo>
                    <a:pt x="3840873" y="1379131"/>
                  </a:lnTo>
                  <a:lnTo>
                    <a:pt x="3838460" y="1379131"/>
                  </a:lnTo>
                  <a:lnTo>
                    <a:pt x="3838460" y="1391831"/>
                  </a:lnTo>
                  <a:lnTo>
                    <a:pt x="3840873" y="1391831"/>
                  </a:lnTo>
                  <a:lnTo>
                    <a:pt x="3843629" y="1379131"/>
                  </a:lnTo>
                  <a:lnTo>
                    <a:pt x="3848798" y="1379131"/>
                  </a:lnTo>
                  <a:lnTo>
                    <a:pt x="3848798" y="1366431"/>
                  </a:lnTo>
                  <a:close/>
                </a:path>
                <a:path w="5448934" h="1542414">
                  <a:moveTo>
                    <a:pt x="3861536" y="147231"/>
                  </a:moveTo>
                  <a:lnTo>
                    <a:pt x="3856367" y="147231"/>
                  </a:lnTo>
                  <a:lnTo>
                    <a:pt x="3856367" y="159931"/>
                  </a:lnTo>
                  <a:lnTo>
                    <a:pt x="3861536" y="159931"/>
                  </a:lnTo>
                  <a:lnTo>
                    <a:pt x="3861536" y="147231"/>
                  </a:lnTo>
                  <a:close/>
                </a:path>
                <a:path w="5448934" h="1542414">
                  <a:moveTo>
                    <a:pt x="3866705" y="1480731"/>
                  </a:moveTo>
                  <a:lnTo>
                    <a:pt x="3861536" y="1480731"/>
                  </a:lnTo>
                  <a:lnTo>
                    <a:pt x="3861536" y="1493431"/>
                  </a:lnTo>
                  <a:lnTo>
                    <a:pt x="3866705" y="1493431"/>
                  </a:lnTo>
                  <a:lnTo>
                    <a:pt x="3866705" y="1480731"/>
                  </a:lnTo>
                  <a:close/>
                </a:path>
                <a:path w="5448934" h="1542414">
                  <a:moveTo>
                    <a:pt x="3871874" y="1379131"/>
                  </a:moveTo>
                  <a:lnTo>
                    <a:pt x="3861536" y="1379131"/>
                  </a:lnTo>
                  <a:lnTo>
                    <a:pt x="3864292" y="1391831"/>
                  </a:lnTo>
                  <a:lnTo>
                    <a:pt x="3869461" y="1391831"/>
                  </a:lnTo>
                  <a:lnTo>
                    <a:pt x="3871874" y="1379131"/>
                  </a:lnTo>
                  <a:close/>
                </a:path>
                <a:path w="5448934" h="1542414">
                  <a:moveTo>
                    <a:pt x="3874630" y="1455331"/>
                  </a:moveTo>
                  <a:lnTo>
                    <a:pt x="3871874" y="1455331"/>
                  </a:lnTo>
                  <a:lnTo>
                    <a:pt x="3869461" y="1468031"/>
                  </a:lnTo>
                  <a:lnTo>
                    <a:pt x="3874630" y="1468031"/>
                  </a:lnTo>
                  <a:lnTo>
                    <a:pt x="3874630" y="1455331"/>
                  </a:lnTo>
                  <a:close/>
                </a:path>
                <a:path w="5448934" h="1542414">
                  <a:moveTo>
                    <a:pt x="3874630" y="172631"/>
                  </a:moveTo>
                  <a:lnTo>
                    <a:pt x="3866705" y="172631"/>
                  </a:lnTo>
                  <a:lnTo>
                    <a:pt x="3866705" y="185331"/>
                  </a:lnTo>
                  <a:lnTo>
                    <a:pt x="3874630" y="185331"/>
                  </a:lnTo>
                  <a:lnTo>
                    <a:pt x="3874630" y="172631"/>
                  </a:lnTo>
                  <a:close/>
                </a:path>
                <a:path w="5448934" h="1542414">
                  <a:moveTo>
                    <a:pt x="3877043" y="261531"/>
                  </a:moveTo>
                  <a:lnTo>
                    <a:pt x="3874630" y="248831"/>
                  </a:lnTo>
                  <a:lnTo>
                    <a:pt x="3874630" y="236131"/>
                  </a:lnTo>
                  <a:lnTo>
                    <a:pt x="3861536" y="236131"/>
                  </a:lnTo>
                  <a:lnTo>
                    <a:pt x="3861536" y="248831"/>
                  </a:lnTo>
                  <a:lnTo>
                    <a:pt x="3871874" y="248831"/>
                  </a:lnTo>
                  <a:lnTo>
                    <a:pt x="3869461" y="261531"/>
                  </a:lnTo>
                  <a:lnTo>
                    <a:pt x="3877043" y="261531"/>
                  </a:lnTo>
                  <a:close/>
                </a:path>
                <a:path w="5448934" h="1542414">
                  <a:moveTo>
                    <a:pt x="3892537" y="236131"/>
                  </a:moveTo>
                  <a:lnTo>
                    <a:pt x="3879799" y="236131"/>
                  </a:lnTo>
                  <a:lnTo>
                    <a:pt x="3882212" y="248831"/>
                  </a:lnTo>
                  <a:lnTo>
                    <a:pt x="3890124" y="248831"/>
                  </a:lnTo>
                  <a:lnTo>
                    <a:pt x="3892537" y="236131"/>
                  </a:lnTo>
                  <a:close/>
                </a:path>
                <a:path w="5448934" h="1542414">
                  <a:moveTo>
                    <a:pt x="3892537" y="198031"/>
                  </a:moveTo>
                  <a:lnTo>
                    <a:pt x="3866705" y="198031"/>
                  </a:lnTo>
                  <a:lnTo>
                    <a:pt x="3866705" y="210731"/>
                  </a:lnTo>
                  <a:lnTo>
                    <a:pt x="3871874" y="223431"/>
                  </a:lnTo>
                  <a:lnTo>
                    <a:pt x="3884968" y="223431"/>
                  </a:lnTo>
                  <a:lnTo>
                    <a:pt x="3890124" y="210731"/>
                  </a:lnTo>
                  <a:lnTo>
                    <a:pt x="3892537" y="198031"/>
                  </a:lnTo>
                  <a:close/>
                </a:path>
                <a:path w="5448934" h="1542414">
                  <a:moveTo>
                    <a:pt x="3897706" y="1442631"/>
                  </a:moveTo>
                  <a:lnTo>
                    <a:pt x="3892537" y="1442631"/>
                  </a:lnTo>
                  <a:lnTo>
                    <a:pt x="3895293" y="1455331"/>
                  </a:lnTo>
                  <a:lnTo>
                    <a:pt x="3897706" y="1455331"/>
                  </a:lnTo>
                  <a:lnTo>
                    <a:pt x="3897706" y="1442631"/>
                  </a:lnTo>
                  <a:close/>
                </a:path>
                <a:path w="5448934" h="1542414">
                  <a:moveTo>
                    <a:pt x="3900462" y="1417231"/>
                  </a:moveTo>
                  <a:lnTo>
                    <a:pt x="3895293" y="1417231"/>
                  </a:lnTo>
                  <a:lnTo>
                    <a:pt x="3895293" y="1429931"/>
                  </a:lnTo>
                  <a:lnTo>
                    <a:pt x="3900462" y="1429931"/>
                  </a:lnTo>
                  <a:lnTo>
                    <a:pt x="3900462" y="1417231"/>
                  </a:lnTo>
                  <a:close/>
                </a:path>
                <a:path w="5448934" h="1542414">
                  <a:moveTo>
                    <a:pt x="3900462" y="1379131"/>
                  </a:moveTo>
                  <a:lnTo>
                    <a:pt x="3887368" y="1379131"/>
                  </a:lnTo>
                  <a:lnTo>
                    <a:pt x="3887368" y="1366431"/>
                  </a:lnTo>
                  <a:lnTo>
                    <a:pt x="3882212" y="1366431"/>
                  </a:lnTo>
                  <a:lnTo>
                    <a:pt x="3882212" y="1379131"/>
                  </a:lnTo>
                  <a:lnTo>
                    <a:pt x="3884968" y="1379131"/>
                  </a:lnTo>
                  <a:lnTo>
                    <a:pt x="3884968" y="1391831"/>
                  </a:lnTo>
                  <a:lnTo>
                    <a:pt x="3900462" y="1391831"/>
                  </a:lnTo>
                  <a:lnTo>
                    <a:pt x="3900462" y="1379131"/>
                  </a:lnTo>
                  <a:close/>
                </a:path>
                <a:path w="5448934" h="1542414">
                  <a:moveTo>
                    <a:pt x="3902875" y="223431"/>
                  </a:moveTo>
                  <a:lnTo>
                    <a:pt x="3895293" y="223431"/>
                  </a:lnTo>
                  <a:lnTo>
                    <a:pt x="3895293" y="236131"/>
                  </a:lnTo>
                  <a:lnTo>
                    <a:pt x="3902875" y="236131"/>
                  </a:lnTo>
                  <a:lnTo>
                    <a:pt x="3902875" y="223431"/>
                  </a:lnTo>
                  <a:close/>
                </a:path>
                <a:path w="5448934" h="1542414">
                  <a:moveTo>
                    <a:pt x="3910800" y="1493431"/>
                  </a:moveTo>
                  <a:lnTo>
                    <a:pt x="3902875" y="1493431"/>
                  </a:lnTo>
                  <a:lnTo>
                    <a:pt x="3902875" y="1506131"/>
                  </a:lnTo>
                  <a:lnTo>
                    <a:pt x="3910800" y="1506131"/>
                  </a:lnTo>
                  <a:lnTo>
                    <a:pt x="3910800" y="1493431"/>
                  </a:lnTo>
                  <a:close/>
                </a:path>
                <a:path w="5448934" h="1542414">
                  <a:moveTo>
                    <a:pt x="3926294" y="172631"/>
                  </a:moveTo>
                  <a:lnTo>
                    <a:pt x="3921137" y="172631"/>
                  </a:lnTo>
                  <a:lnTo>
                    <a:pt x="3923538" y="185331"/>
                  </a:lnTo>
                  <a:lnTo>
                    <a:pt x="3926294" y="185331"/>
                  </a:lnTo>
                  <a:lnTo>
                    <a:pt x="3926294" y="172631"/>
                  </a:lnTo>
                  <a:close/>
                </a:path>
                <a:path w="5448934" h="1542414">
                  <a:moveTo>
                    <a:pt x="3933875" y="198031"/>
                  </a:moveTo>
                  <a:lnTo>
                    <a:pt x="3931462" y="185331"/>
                  </a:lnTo>
                  <a:lnTo>
                    <a:pt x="3928707" y="185331"/>
                  </a:lnTo>
                  <a:lnTo>
                    <a:pt x="3926294" y="198031"/>
                  </a:lnTo>
                  <a:lnTo>
                    <a:pt x="3933875" y="198031"/>
                  </a:lnTo>
                  <a:close/>
                </a:path>
                <a:path w="5448934" h="1542414">
                  <a:moveTo>
                    <a:pt x="3944213" y="1417231"/>
                  </a:moveTo>
                  <a:lnTo>
                    <a:pt x="3939044" y="1417231"/>
                  </a:lnTo>
                  <a:lnTo>
                    <a:pt x="3939044" y="1429931"/>
                  </a:lnTo>
                  <a:lnTo>
                    <a:pt x="3944213" y="1429931"/>
                  </a:lnTo>
                  <a:lnTo>
                    <a:pt x="3944213" y="1417231"/>
                  </a:lnTo>
                  <a:close/>
                </a:path>
                <a:path w="5448934" h="1542414">
                  <a:moveTo>
                    <a:pt x="3952138" y="1442631"/>
                  </a:moveTo>
                  <a:lnTo>
                    <a:pt x="3946969" y="1442631"/>
                  </a:lnTo>
                  <a:lnTo>
                    <a:pt x="3946969" y="1455331"/>
                  </a:lnTo>
                  <a:lnTo>
                    <a:pt x="3952138" y="1455331"/>
                  </a:lnTo>
                  <a:lnTo>
                    <a:pt x="3952138" y="1442631"/>
                  </a:lnTo>
                  <a:close/>
                </a:path>
                <a:path w="5448934" h="1542414">
                  <a:moveTo>
                    <a:pt x="3952138" y="1404531"/>
                  </a:moveTo>
                  <a:lnTo>
                    <a:pt x="3946969" y="1404531"/>
                  </a:lnTo>
                  <a:lnTo>
                    <a:pt x="3946969" y="1417231"/>
                  </a:lnTo>
                  <a:lnTo>
                    <a:pt x="3952138" y="1417231"/>
                  </a:lnTo>
                  <a:lnTo>
                    <a:pt x="3952138" y="1404531"/>
                  </a:lnTo>
                  <a:close/>
                </a:path>
                <a:path w="5448934" h="1542414">
                  <a:moveTo>
                    <a:pt x="3952138" y="185331"/>
                  </a:moveTo>
                  <a:lnTo>
                    <a:pt x="3939044" y="185331"/>
                  </a:lnTo>
                  <a:lnTo>
                    <a:pt x="3939044" y="198031"/>
                  </a:lnTo>
                  <a:lnTo>
                    <a:pt x="3952138" y="198031"/>
                  </a:lnTo>
                  <a:lnTo>
                    <a:pt x="3952138" y="185331"/>
                  </a:lnTo>
                  <a:close/>
                </a:path>
                <a:path w="5448934" h="1542414">
                  <a:moveTo>
                    <a:pt x="3954551" y="67754"/>
                  </a:moveTo>
                  <a:lnTo>
                    <a:pt x="3949382" y="67754"/>
                  </a:lnTo>
                  <a:lnTo>
                    <a:pt x="3949382" y="72961"/>
                  </a:lnTo>
                  <a:lnTo>
                    <a:pt x="3954551" y="72961"/>
                  </a:lnTo>
                  <a:lnTo>
                    <a:pt x="3954551" y="67754"/>
                  </a:lnTo>
                  <a:close/>
                </a:path>
                <a:path w="5448934" h="1542414">
                  <a:moveTo>
                    <a:pt x="3954551" y="20840"/>
                  </a:moveTo>
                  <a:lnTo>
                    <a:pt x="3946969" y="20840"/>
                  </a:lnTo>
                  <a:lnTo>
                    <a:pt x="3946969" y="26047"/>
                  </a:lnTo>
                  <a:lnTo>
                    <a:pt x="3954551" y="26047"/>
                  </a:lnTo>
                  <a:lnTo>
                    <a:pt x="3954551" y="20840"/>
                  </a:lnTo>
                  <a:close/>
                </a:path>
                <a:path w="5448934" h="1542414">
                  <a:moveTo>
                    <a:pt x="3959707" y="1429931"/>
                  </a:moveTo>
                  <a:lnTo>
                    <a:pt x="3954551" y="1429931"/>
                  </a:lnTo>
                  <a:lnTo>
                    <a:pt x="3954551" y="1442631"/>
                  </a:lnTo>
                  <a:lnTo>
                    <a:pt x="3957307" y="1442631"/>
                  </a:lnTo>
                  <a:lnTo>
                    <a:pt x="3959707" y="1429931"/>
                  </a:lnTo>
                  <a:close/>
                </a:path>
                <a:path w="5448934" h="1542414">
                  <a:moveTo>
                    <a:pt x="3970045" y="67754"/>
                  </a:moveTo>
                  <a:lnTo>
                    <a:pt x="3967632" y="67754"/>
                  </a:lnTo>
                  <a:lnTo>
                    <a:pt x="3964876" y="70358"/>
                  </a:lnTo>
                  <a:lnTo>
                    <a:pt x="3964876" y="72961"/>
                  </a:lnTo>
                  <a:lnTo>
                    <a:pt x="3967632" y="75565"/>
                  </a:lnTo>
                  <a:lnTo>
                    <a:pt x="3970045" y="75565"/>
                  </a:lnTo>
                  <a:lnTo>
                    <a:pt x="3970045" y="67754"/>
                  </a:lnTo>
                  <a:close/>
                </a:path>
                <a:path w="5448934" h="1542414">
                  <a:moveTo>
                    <a:pt x="3972801" y="1417231"/>
                  </a:moveTo>
                  <a:lnTo>
                    <a:pt x="3959707" y="1417231"/>
                  </a:lnTo>
                  <a:lnTo>
                    <a:pt x="3959707" y="1429931"/>
                  </a:lnTo>
                  <a:lnTo>
                    <a:pt x="3972801" y="1429931"/>
                  </a:lnTo>
                  <a:lnTo>
                    <a:pt x="3972801" y="1417231"/>
                  </a:lnTo>
                  <a:close/>
                </a:path>
                <a:path w="5448934" h="1542414">
                  <a:moveTo>
                    <a:pt x="3980383" y="1429931"/>
                  </a:moveTo>
                  <a:lnTo>
                    <a:pt x="3975214" y="1429931"/>
                  </a:lnTo>
                  <a:lnTo>
                    <a:pt x="3975214" y="1442631"/>
                  </a:lnTo>
                  <a:lnTo>
                    <a:pt x="3980383" y="1442631"/>
                  </a:lnTo>
                  <a:lnTo>
                    <a:pt x="3980383" y="1429931"/>
                  </a:lnTo>
                  <a:close/>
                </a:path>
                <a:path w="5448934" h="1542414">
                  <a:moveTo>
                    <a:pt x="3980383" y="185331"/>
                  </a:moveTo>
                  <a:lnTo>
                    <a:pt x="3977970" y="185331"/>
                  </a:lnTo>
                  <a:lnTo>
                    <a:pt x="3975214" y="198031"/>
                  </a:lnTo>
                  <a:lnTo>
                    <a:pt x="3980383" y="198031"/>
                  </a:lnTo>
                  <a:lnTo>
                    <a:pt x="3980383" y="185331"/>
                  </a:lnTo>
                  <a:close/>
                </a:path>
                <a:path w="5448934" h="1542414">
                  <a:moveTo>
                    <a:pt x="3983139" y="96431"/>
                  </a:moveTo>
                  <a:lnTo>
                    <a:pt x="3970045" y="96431"/>
                  </a:lnTo>
                  <a:lnTo>
                    <a:pt x="3970045" y="109131"/>
                  </a:lnTo>
                  <a:lnTo>
                    <a:pt x="3983139" y="109131"/>
                  </a:lnTo>
                  <a:lnTo>
                    <a:pt x="3983139" y="96431"/>
                  </a:lnTo>
                  <a:close/>
                </a:path>
                <a:path w="5448934" h="1542414">
                  <a:moveTo>
                    <a:pt x="4001046" y="46875"/>
                  </a:moveTo>
                  <a:lnTo>
                    <a:pt x="3993477" y="46875"/>
                  </a:lnTo>
                  <a:lnTo>
                    <a:pt x="3993477" y="49479"/>
                  </a:lnTo>
                  <a:lnTo>
                    <a:pt x="3995877" y="52095"/>
                  </a:lnTo>
                  <a:lnTo>
                    <a:pt x="3998633" y="52095"/>
                  </a:lnTo>
                  <a:lnTo>
                    <a:pt x="4001046" y="49479"/>
                  </a:lnTo>
                  <a:lnTo>
                    <a:pt x="4001046" y="46875"/>
                  </a:lnTo>
                  <a:close/>
                </a:path>
                <a:path w="5448934" h="1542414">
                  <a:moveTo>
                    <a:pt x="4014139" y="1455331"/>
                  </a:moveTo>
                  <a:lnTo>
                    <a:pt x="4001046" y="1455331"/>
                  </a:lnTo>
                  <a:lnTo>
                    <a:pt x="4001046" y="1468031"/>
                  </a:lnTo>
                  <a:lnTo>
                    <a:pt x="4014139" y="1468031"/>
                  </a:lnTo>
                  <a:lnTo>
                    <a:pt x="4014139" y="1455331"/>
                  </a:lnTo>
                  <a:close/>
                </a:path>
                <a:path w="5448934" h="1542414">
                  <a:moveTo>
                    <a:pt x="4019308" y="172631"/>
                  </a:moveTo>
                  <a:lnTo>
                    <a:pt x="4014139" y="172631"/>
                  </a:lnTo>
                  <a:lnTo>
                    <a:pt x="4014139" y="185331"/>
                  </a:lnTo>
                  <a:lnTo>
                    <a:pt x="4019308" y="185331"/>
                  </a:lnTo>
                  <a:lnTo>
                    <a:pt x="4019308" y="172631"/>
                  </a:lnTo>
                  <a:close/>
                </a:path>
                <a:path w="5448934" h="1542414">
                  <a:moveTo>
                    <a:pt x="4022064" y="0"/>
                  </a:moveTo>
                  <a:lnTo>
                    <a:pt x="4016895" y="0"/>
                  </a:lnTo>
                  <a:lnTo>
                    <a:pt x="4016895" y="7810"/>
                  </a:lnTo>
                  <a:lnTo>
                    <a:pt x="4022064" y="7810"/>
                  </a:lnTo>
                  <a:lnTo>
                    <a:pt x="4022064" y="0"/>
                  </a:lnTo>
                  <a:close/>
                </a:path>
                <a:path w="5448934" h="1542414">
                  <a:moveTo>
                    <a:pt x="4024477" y="147231"/>
                  </a:moveTo>
                  <a:lnTo>
                    <a:pt x="4022064" y="147231"/>
                  </a:lnTo>
                  <a:lnTo>
                    <a:pt x="4022064" y="134531"/>
                  </a:lnTo>
                  <a:lnTo>
                    <a:pt x="4014139" y="134531"/>
                  </a:lnTo>
                  <a:lnTo>
                    <a:pt x="4014139" y="147231"/>
                  </a:lnTo>
                  <a:lnTo>
                    <a:pt x="4019308" y="147231"/>
                  </a:lnTo>
                  <a:lnTo>
                    <a:pt x="4019308" y="159931"/>
                  </a:lnTo>
                  <a:lnTo>
                    <a:pt x="4024477" y="159931"/>
                  </a:lnTo>
                  <a:lnTo>
                    <a:pt x="4024477" y="147231"/>
                  </a:lnTo>
                  <a:close/>
                </a:path>
                <a:path w="5448934" h="1542414">
                  <a:moveTo>
                    <a:pt x="4024477" y="57302"/>
                  </a:moveTo>
                  <a:lnTo>
                    <a:pt x="4019308" y="57302"/>
                  </a:lnTo>
                  <a:lnTo>
                    <a:pt x="4019308" y="65151"/>
                  </a:lnTo>
                  <a:lnTo>
                    <a:pt x="4024477" y="65151"/>
                  </a:lnTo>
                  <a:lnTo>
                    <a:pt x="4024477" y="57302"/>
                  </a:lnTo>
                  <a:close/>
                </a:path>
                <a:path w="5448934" h="1542414">
                  <a:moveTo>
                    <a:pt x="4029646" y="1455331"/>
                  </a:moveTo>
                  <a:lnTo>
                    <a:pt x="4022064" y="1455331"/>
                  </a:lnTo>
                  <a:lnTo>
                    <a:pt x="4024477" y="1468031"/>
                  </a:lnTo>
                  <a:lnTo>
                    <a:pt x="4027233" y="1468031"/>
                  </a:lnTo>
                  <a:lnTo>
                    <a:pt x="4029646" y="1455331"/>
                  </a:lnTo>
                  <a:close/>
                </a:path>
                <a:path w="5448934" h="1542414">
                  <a:moveTo>
                    <a:pt x="4034802" y="1468031"/>
                  </a:moveTo>
                  <a:lnTo>
                    <a:pt x="4027233" y="1468031"/>
                  </a:lnTo>
                  <a:lnTo>
                    <a:pt x="4029646" y="1480731"/>
                  </a:lnTo>
                  <a:lnTo>
                    <a:pt x="4032402" y="1480731"/>
                  </a:lnTo>
                  <a:lnTo>
                    <a:pt x="4034802" y="1468031"/>
                  </a:lnTo>
                  <a:close/>
                </a:path>
                <a:path w="5448934" h="1542414">
                  <a:moveTo>
                    <a:pt x="4039971" y="109131"/>
                  </a:moveTo>
                  <a:lnTo>
                    <a:pt x="4016895" y="109131"/>
                  </a:lnTo>
                  <a:lnTo>
                    <a:pt x="4016895" y="96431"/>
                  </a:lnTo>
                  <a:lnTo>
                    <a:pt x="4011726" y="96431"/>
                  </a:lnTo>
                  <a:lnTo>
                    <a:pt x="4011726" y="109131"/>
                  </a:lnTo>
                  <a:lnTo>
                    <a:pt x="4014139" y="109131"/>
                  </a:lnTo>
                  <a:lnTo>
                    <a:pt x="4014139" y="121831"/>
                  </a:lnTo>
                  <a:lnTo>
                    <a:pt x="4019308" y="121831"/>
                  </a:lnTo>
                  <a:lnTo>
                    <a:pt x="4022064" y="134531"/>
                  </a:lnTo>
                  <a:lnTo>
                    <a:pt x="4034802" y="134531"/>
                  </a:lnTo>
                  <a:lnTo>
                    <a:pt x="4039971" y="121831"/>
                  </a:lnTo>
                  <a:lnTo>
                    <a:pt x="4039971" y="109131"/>
                  </a:lnTo>
                  <a:close/>
                </a:path>
                <a:path w="5448934" h="1542414">
                  <a:moveTo>
                    <a:pt x="4042727" y="18237"/>
                  </a:moveTo>
                  <a:lnTo>
                    <a:pt x="4034802" y="18237"/>
                  </a:lnTo>
                  <a:lnTo>
                    <a:pt x="4034802" y="20840"/>
                  </a:lnTo>
                  <a:lnTo>
                    <a:pt x="4037558" y="23444"/>
                  </a:lnTo>
                  <a:lnTo>
                    <a:pt x="4039971" y="23444"/>
                  </a:lnTo>
                  <a:lnTo>
                    <a:pt x="4042727" y="20840"/>
                  </a:lnTo>
                  <a:lnTo>
                    <a:pt x="4042727" y="18237"/>
                  </a:lnTo>
                  <a:close/>
                </a:path>
                <a:path w="5448934" h="1542414">
                  <a:moveTo>
                    <a:pt x="4045140" y="96431"/>
                  </a:moveTo>
                  <a:lnTo>
                    <a:pt x="4039971" y="96431"/>
                  </a:lnTo>
                  <a:lnTo>
                    <a:pt x="4039971" y="109131"/>
                  </a:lnTo>
                  <a:lnTo>
                    <a:pt x="4042727" y="109131"/>
                  </a:lnTo>
                  <a:lnTo>
                    <a:pt x="4045140" y="96431"/>
                  </a:lnTo>
                  <a:close/>
                </a:path>
                <a:path w="5448934" h="1542414">
                  <a:moveTo>
                    <a:pt x="4047896" y="59905"/>
                  </a:moveTo>
                  <a:lnTo>
                    <a:pt x="4042727" y="59905"/>
                  </a:lnTo>
                  <a:lnTo>
                    <a:pt x="4042727" y="67754"/>
                  </a:lnTo>
                  <a:lnTo>
                    <a:pt x="4047896" y="67754"/>
                  </a:lnTo>
                  <a:lnTo>
                    <a:pt x="4047896" y="59905"/>
                  </a:lnTo>
                  <a:close/>
                </a:path>
                <a:path w="5448934" h="1542414">
                  <a:moveTo>
                    <a:pt x="4055478" y="121831"/>
                  </a:moveTo>
                  <a:lnTo>
                    <a:pt x="4050309" y="121831"/>
                  </a:lnTo>
                  <a:lnTo>
                    <a:pt x="4050309" y="134531"/>
                  </a:lnTo>
                  <a:lnTo>
                    <a:pt x="4055478" y="134531"/>
                  </a:lnTo>
                  <a:lnTo>
                    <a:pt x="4055478" y="121831"/>
                  </a:lnTo>
                  <a:close/>
                </a:path>
                <a:path w="5448934" h="1542414">
                  <a:moveTo>
                    <a:pt x="4063403" y="96431"/>
                  </a:moveTo>
                  <a:lnTo>
                    <a:pt x="4050309" y="96431"/>
                  </a:lnTo>
                  <a:lnTo>
                    <a:pt x="4050309" y="109131"/>
                  </a:lnTo>
                  <a:lnTo>
                    <a:pt x="4063403" y="109131"/>
                  </a:lnTo>
                  <a:lnTo>
                    <a:pt x="4063403" y="96431"/>
                  </a:lnTo>
                  <a:close/>
                </a:path>
                <a:path w="5448934" h="1542414">
                  <a:moveTo>
                    <a:pt x="4078897" y="1455331"/>
                  </a:moveTo>
                  <a:lnTo>
                    <a:pt x="4073728" y="1455331"/>
                  </a:lnTo>
                  <a:lnTo>
                    <a:pt x="4073728" y="1468031"/>
                  </a:lnTo>
                  <a:lnTo>
                    <a:pt x="4078897" y="1468031"/>
                  </a:lnTo>
                  <a:lnTo>
                    <a:pt x="4078897" y="1455331"/>
                  </a:lnTo>
                  <a:close/>
                </a:path>
                <a:path w="5448934" h="1542414">
                  <a:moveTo>
                    <a:pt x="4084066" y="147231"/>
                  </a:moveTo>
                  <a:lnTo>
                    <a:pt x="4081310" y="134531"/>
                  </a:lnTo>
                  <a:lnTo>
                    <a:pt x="4078897" y="134531"/>
                  </a:lnTo>
                  <a:lnTo>
                    <a:pt x="4076141" y="121831"/>
                  </a:lnTo>
                  <a:lnTo>
                    <a:pt x="4073728" y="121831"/>
                  </a:lnTo>
                  <a:lnTo>
                    <a:pt x="4070972" y="134531"/>
                  </a:lnTo>
                  <a:lnTo>
                    <a:pt x="4073728" y="134531"/>
                  </a:lnTo>
                  <a:lnTo>
                    <a:pt x="4073728" y="147231"/>
                  </a:lnTo>
                  <a:lnTo>
                    <a:pt x="4084066" y="147231"/>
                  </a:lnTo>
                  <a:close/>
                </a:path>
                <a:path w="5448934" h="1542414">
                  <a:moveTo>
                    <a:pt x="4091648" y="1429931"/>
                  </a:moveTo>
                  <a:lnTo>
                    <a:pt x="4084066" y="1429931"/>
                  </a:lnTo>
                  <a:lnTo>
                    <a:pt x="4084066" y="1442631"/>
                  </a:lnTo>
                  <a:lnTo>
                    <a:pt x="4091648" y="1442631"/>
                  </a:lnTo>
                  <a:lnTo>
                    <a:pt x="4091648" y="1429931"/>
                  </a:lnTo>
                  <a:close/>
                </a:path>
                <a:path w="5448934" h="1542414">
                  <a:moveTo>
                    <a:pt x="4112310" y="1480731"/>
                  </a:moveTo>
                  <a:lnTo>
                    <a:pt x="4107142" y="1480731"/>
                  </a:lnTo>
                  <a:lnTo>
                    <a:pt x="4107142" y="1493431"/>
                  </a:lnTo>
                  <a:lnTo>
                    <a:pt x="4112310" y="1493431"/>
                  </a:lnTo>
                  <a:lnTo>
                    <a:pt x="4112310" y="1480731"/>
                  </a:lnTo>
                  <a:close/>
                </a:path>
                <a:path w="5448934" h="1542414">
                  <a:moveTo>
                    <a:pt x="4112310" y="96431"/>
                  </a:moveTo>
                  <a:lnTo>
                    <a:pt x="4107142" y="96431"/>
                  </a:lnTo>
                  <a:lnTo>
                    <a:pt x="4107142" y="109131"/>
                  </a:lnTo>
                  <a:lnTo>
                    <a:pt x="4112310" y="109131"/>
                  </a:lnTo>
                  <a:lnTo>
                    <a:pt x="4112310" y="96431"/>
                  </a:lnTo>
                  <a:close/>
                </a:path>
                <a:path w="5448934" h="1542414">
                  <a:moveTo>
                    <a:pt x="4117479" y="147231"/>
                  </a:moveTo>
                  <a:lnTo>
                    <a:pt x="4109897" y="147231"/>
                  </a:lnTo>
                  <a:lnTo>
                    <a:pt x="4112310" y="159931"/>
                  </a:lnTo>
                  <a:lnTo>
                    <a:pt x="4115066" y="159931"/>
                  </a:lnTo>
                  <a:lnTo>
                    <a:pt x="4117479" y="147231"/>
                  </a:lnTo>
                  <a:close/>
                </a:path>
                <a:path w="5448934" h="1542414">
                  <a:moveTo>
                    <a:pt x="4117479" y="36461"/>
                  </a:moveTo>
                  <a:lnTo>
                    <a:pt x="4112310" y="36461"/>
                  </a:lnTo>
                  <a:lnTo>
                    <a:pt x="4112310" y="41668"/>
                  </a:lnTo>
                  <a:lnTo>
                    <a:pt x="4117479" y="41668"/>
                  </a:lnTo>
                  <a:lnTo>
                    <a:pt x="4117479" y="36461"/>
                  </a:lnTo>
                  <a:close/>
                </a:path>
                <a:path w="5448934" h="1542414">
                  <a:moveTo>
                    <a:pt x="4122648" y="121831"/>
                  </a:moveTo>
                  <a:lnTo>
                    <a:pt x="4112310" y="121831"/>
                  </a:lnTo>
                  <a:lnTo>
                    <a:pt x="4112310" y="134531"/>
                  </a:lnTo>
                  <a:lnTo>
                    <a:pt x="4122648" y="134531"/>
                  </a:lnTo>
                  <a:lnTo>
                    <a:pt x="4122648" y="121831"/>
                  </a:lnTo>
                  <a:close/>
                </a:path>
                <a:path w="5448934" h="1542414">
                  <a:moveTo>
                    <a:pt x="4122648" y="83731"/>
                  </a:moveTo>
                  <a:lnTo>
                    <a:pt x="4117479" y="83731"/>
                  </a:lnTo>
                  <a:lnTo>
                    <a:pt x="4117479" y="96431"/>
                  </a:lnTo>
                  <a:lnTo>
                    <a:pt x="4122648" y="96431"/>
                  </a:lnTo>
                  <a:lnTo>
                    <a:pt x="4122648" y="83731"/>
                  </a:lnTo>
                  <a:close/>
                </a:path>
                <a:path w="5448934" h="1542414">
                  <a:moveTo>
                    <a:pt x="4130573" y="1480731"/>
                  </a:moveTo>
                  <a:lnTo>
                    <a:pt x="4127817" y="1468031"/>
                  </a:lnTo>
                  <a:lnTo>
                    <a:pt x="4120235" y="1468031"/>
                  </a:lnTo>
                  <a:lnTo>
                    <a:pt x="4117479" y="1480731"/>
                  </a:lnTo>
                  <a:lnTo>
                    <a:pt x="4130573" y="1480731"/>
                  </a:lnTo>
                  <a:close/>
                </a:path>
                <a:path w="5448934" h="1542414">
                  <a:moveTo>
                    <a:pt x="4135742" y="1493431"/>
                  </a:moveTo>
                  <a:lnTo>
                    <a:pt x="4127817" y="1493431"/>
                  </a:lnTo>
                  <a:lnTo>
                    <a:pt x="4122648" y="1493431"/>
                  </a:lnTo>
                  <a:lnTo>
                    <a:pt x="4122648" y="1506131"/>
                  </a:lnTo>
                  <a:lnTo>
                    <a:pt x="4127817" y="1506131"/>
                  </a:lnTo>
                  <a:lnTo>
                    <a:pt x="4130573" y="1506131"/>
                  </a:lnTo>
                  <a:lnTo>
                    <a:pt x="4130573" y="1518831"/>
                  </a:lnTo>
                  <a:lnTo>
                    <a:pt x="4135742" y="1518831"/>
                  </a:lnTo>
                  <a:lnTo>
                    <a:pt x="4135742" y="1493431"/>
                  </a:lnTo>
                  <a:close/>
                </a:path>
                <a:path w="5448934" h="1542414">
                  <a:moveTo>
                    <a:pt x="4138155" y="1468031"/>
                  </a:moveTo>
                  <a:lnTo>
                    <a:pt x="4132986" y="1468031"/>
                  </a:lnTo>
                  <a:lnTo>
                    <a:pt x="4132986" y="1480731"/>
                  </a:lnTo>
                  <a:lnTo>
                    <a:pt x="4138155" y="1480731"/>
                  </a:lnTo>
                  <a:lnTo>
                    <a:pt x="4138155" y="1468031"/>
                  </a:lnTo>
                  <a:close/>
                </a:path>
                <a:path w="5448934" h="1542414">
                  <a:moveTo>
                    <a:pt x="4143311" y="1455331"/>
                  </a:moveTo>
                  <a:lnTo>
                    <a:pt x="4138155" y="1455331"/>
                  </a:lnTo>
                  <a:lnTo>
                    <a:pt x="4138155" y="1468031"/>
                  </a:lnTo>
                  <a:lnTo>
                    <a:pt x="4143311" y="1468031"/>
                  </a:lnTo>
                  <a:lnTo>
                    <a:pt x="4143311" y="1455331"/>
                  </a:lnTo>
                  <a:close/>
                </a:path>
                <a:path w="5448934" h="1542414">
                  <a:moveTo>
                    <a:pt x="4156405" y="159931"/>
                  </a:moveTo>
                  <a:lnTo>
                    <a:pt x="4151236" y="159931"/>
                  </a:lnTo>
                  <a:lnTo>
                    <a:pt x="4151236" y="172631"/>
                  </a:lnTo>
                  <a:lnTo>
                    <a:pt x="4156405" y="172631"/>
                  </a:lnTo>
                  <a:lnTo>
                    <a:pt x="4156405" y="159931"/>
                  </a:lnTo>
                  <a:close/>
                </a:path>
                <a:path w="5448934" h="1542414">
                  <a:moveTo>
                    <a:pt x="4158818" y="109131"/>
                  </a:moveTo>
                  <a:lnTo>
                    <a:pt x="4146067" y="109131"/>
                  </a:lnTo>
                  <a:lnTo>
                    <a:pt x="4143311" y="121831"/>
                  </a:lnTo>
                  <a:lnTo>
                    <a:pt x="4148480" y="121831"/>
                  </a:lnTo>
                  <a:lnTo>
                    <a:pt x="4148480" y="134531"/>
                  </a:lnTo>
                  <a:lnTo>
                    <a:pt x="4153649" y="134531"/>
                  </a:lnTo>
                  <a:lnTo>
                    <a:pt x="4153649" y="121831"/>
                  </a:lnTo>
                  <a:lnTo>
                    <a:pt x="4158818" y="121831"/>
                  </a:lnTo>
                  <a:lnTo>
                    <a:pt x="4158818" y="109131"/>
                  </a:lnTo>
                  <a:close/>
                </a:path>
                <a:path w="5448934" h="1542414">
                  <a:moveTo>
                    <a:pt x="4161574" y="147231"/>
                  </a:moveTo>
                  <a:lnTo>
                    <a:pt x="4156405" y="147231"/>
                  </a:lnTo>
                  <a:lnTo>
                    <a:pt x="4156405" y="159931"/>
                  </a:lnTo>
                  <a:lnTo>
                    <a:pt x="4161574" y="159931"/>
                  </a:lnTo>
                  <a:lnTo>
                    <a:pt x="4161574" y="147231"/>
                  </a:lnTo>
                  <a:close/>
                </a:path>
                <a:path w="5448934" h="1542414">
                  <a:moveTo>
                    <a:pt x="4163987" y="1468031"/>
                  </a:moveTo>
                  <a:lnTo>
                    <a:pt x="4156405" y="1468031"/>
                  </a:lnTo>
                  <a:lnTo>
                    <a:pt x="4156405" y="1480731"/>
                  </a:lnTo>
                  <a:lnTo>
                    <a:pt x="4163987" y="1480731"/>
                  </a:lnTo>
                  <a:lnTo>
                    <a:pt x="4163987" y="1468031"/>
                  </a:lnTo>
                  <a:close/>
                </a:path>
                <a:path w="5448934" h="1542414">
                  <a:moveTo>
                    <a:pt x="4174325" y="134531"/>
                  </a:moveTo>
                  <a:lnTo>
                    <a:pt x="4166743" y="134531"/>
                  </a:lnTo>
                  <a:lnTo>
                    <a:pt x="4166743" y="147231"/>
                  </a:lnTo>
                  <a:lnTo>
                    <a:pt x="4174325" y="147231"/>
                  </a:lnTo>
                  <a:lnTo>
                    <a:pt x="4174325" y="134531"/>
                  </a:lnTo>
                  <a:close/>
                </a:path>
                <a:path w="5448934" h="1542414">
                  <a:moveTo>
                    <a:pt x="4200156" y="1468031"/>
                  </a:moveTo>
                  <a:lnTo>
                    <a:pt x="4187406" y="1468031"/>
                  </a:lnTo>
                  <a:lnTo>
                    <a:pt x="4187406" y="1480731"/>
                  </a:lnTo>
                  <a:lnTo>
                    <a:pt x="4200156" y="1480731"/>
                  </a:lnTo>
                  <a:lnTo>
                    <a:pt x="4200156" y="1468031"/>
                  </a:lnTo>
                  <a:close/>
                </a:path>
                <a:path w="5448934" h="1542414">
                  <a:moveTo>
                    <a:pt x="4218406" y="96431"/>
                  </a:moveTo>
                  <a:lnTo>
                    <a:pt x="4213250" y="96431"/>
                  </a:lnTo>
                  <a:lnTo>
                    <a:pt x="4213250" y="109131"/>
                  </a:lnTo>
                  <a:lnTo>
                    <a:pt x="4218406" y="109131"/>
                  </a:lnTo>
                  <a:lnTo>
                    <a:pt x="4218406" y="96431"/>
                  </a:lnTo>
                  <a:close/>
                </a:path>
                <a:path w="5448934" h="1542414">
                  <a:moveTo>
                    <a:pt x="4223575" y="147231"/>
                  </a:moveTo>
                  <a:lnTo>
                    <a:pt x="4213250" y="147231"/>
                  </a:lnTo>
                  <a:lnTo>
                    <a:pt x="4213250" y="159931"/>
                  </a:lnTo>
                  <a:lnTo>
                    <a:pt x="4215663" y="159931"/>
                  </a:lnTo>
                  <a:lnTo>
                    <a:pt x="4213250" y="172631"/>
                  </a:lnTo>
                  <a:lnTo>
                    <a:pt x="4205325" y="172631"/>
                  </a:lnTo>
                  <a:lnTo>
                    <a:pt x="4205325" y="185331"/>
                  </a:lnTo>
                  <a:lnTo>
                    <a:pt x="4218406" y="185331"/>
                  </a:lnTo>
                  <a:lnTo>
                    <a:pt x="4218406" y="172631"/>
                  </a:lnTo>
                  <a:lnTo>
                    <a:pt x="4220819" y="172631"/>
                  </a:lnTo>
                  <a:lnTo>
                    <a:pt x="4218406" y="159931"/>
                  </a:lnTo>
                  <a:lnTo>
                    <a:pt x="4223575" y="159931"/>
                  </a:lnTo>
                  <a:lnTo>
                    <a:pt x="4223575" y="147231"/>
                  </a:lnTo>
                  <a:close/>
                </a:path>
                <a:path w="5448934" h="1542414">
                  <a:moveTo>
                    <a:pt x="4225988" y="1455331"/>
                  </a:moveTo>
                  <a:lnTo>
                    <a:pt x="4223575" y="1455331"/>
                  </a:lnTo>
                  <a:lnTo>
                    <a:pt x="4223575" y="1442631"/>
                  </a:lnTo>
                  <a:lnTo>
                    <a:pt x="4218406" y="1442631"/>
                  </a:lnTo>
                  <a:lnTo>
                    <a:pt x="4218406" y="1455331"/>
                  </a:lnTo>
                  <a:lnTo>
                    <a:pt x="4202912" y="1455331"/>
                  </a:lnTo>
                  <a:lnTo>
                    <a:pt x="4202912" y="1468031"/>
                  </a:lnTo>
                  <a:lnTo>
                    <a:pt x="4208081" y="1480731"/>
                  </a:lnTo>
                  <a:lnTo>
                    <a:pt x="4208081" y="1493431"/>
                  </a:lnTo>
                  <a:lnTo>
                    <a:pt x="4213250" y="1493431"/>
                  </a:lnTo>
                  <a:lnTo>
                    <a:pt x="4213250" y="1480731"/>
                  </a:lnTo>
                  <a:lnTo>
                    <a:pt x="4225988" y="1480731"/>
                  </a:lnTo>
                  <a:lnTo>
                    <a:pt x="4225988" y="1455331"/>
                  </a:lnTo>
                  <a:close/>
                </a:path>
                <a:path w="5448934" h="1542414">
                  <a:moveTo>
                    <a:pt x="4228744" y="1518831"/>
                  </a:moveTo>
                  <a:lnTo>
                    <a:pt x="4225988" y="1506131"/>
                  </a:lnTo>
                  <a:lnTo>
                    <a:pt x="4223575" y="1506131"/>
                  </a:lnTo>
                  <a:lnTo>
                    <a:pt x="4223575" y="1518831"/>
                  </a:lnTo>
                  <a:lnTo>
                    <a:pt x="4228744" y="1518831"/>
                  </a:lnTo>
                  <a:close/>
                </a:path>
                <a:path w="5448934" h="1542414">
                  <a:moveTo>
                    <a:pt x="4228744" y="134531"/>
                  </a:moveTo>
                  <a:lnTo>
                    <a:pt x="4223575" y="134531"/>
                  </a:lnTo>
                  <a:lnTo>
                    <a:pt x="4223575" y="147231"/>
                  </a:lnTo>
                  <a:lnTo>
                    <a:pt x="4228744" y="147231"/>
                  </a:lnTo>
                  <a:lnTo>
                    <a:pt x="4228744" y="134531"/>
                  </a:lnTo>
                  <a:close/>
                </a:path>
                <a:path w="5448934" h="1542414">
                  <a:moveTo>
                    <a:pt x="4236326" y="159931"/>
                  </a:moveTo>
                  <a:lnTo>
                    <a:pt x="4228744" y="159931"/>
                  </a:lnTo>
                  <a:lnTo>
                    <a:pt x="4228744" y="172631"/>
                  </a:lnTo>
                  <a:lnTo>
                    <a:pt x="4236326" y="172631"/>
                  </a:lnTo>
                  <a:lnTo>
                    <a:pt x="4236326" y="159931"/>
                  </a:lnTo>
                  <a:close/>
                </a:path>
                <a:path w="5448934" h="1542414">
                  <a:moveTo>
                    <a:pt x="4246664" y="1506131"/>
                  </a:moveTo>
                  <a:lnTo>
                    <a:pt x="4233913" y="1506131"/>
                  </a:lnTo>
                  <a:lnTo>
                    <a:pt x="4233913" y="1518831"/>
                  </a:lnTo>
                  <a:lnTo>
                    <a:pt x="4246664" y="1518831"/>
                  </a:lnTo>
                  <a:lnTo>
                    <a:pt x="4246664" y="1506131"/>
                  </a:lnTo>
                  <a:close/>
                </a:path>
                <a:path w="5448934" h="1542414">
                  <a:moveTo>
                    <a:pt x="4246664" y="1468031"/>
                  </a:moveTo>
                  <a:lnTo>
                    <a:pt x="4244251" y="1455331"/>
                  </a:lnTo>
                  <a:lnTo>
                    <a:pt x="4241495" y="1455331"/>
                  </a:lnTo>
                  <a:lnTo>
                    <a:pt x="4239082" y="1468031"/>
                  </a:lnTo>
                  <a:lnTo>
                    <a:pt x="4236326" y="1468031"/>
                  </a:lnTo>
                  <a:lnTo>
                    <a:pt x="4236326" y="1480731"/>
                  </a:lnTo>
                  <a:lnTo>
                    <a:pt x="4241495" y="1480731"/>
                  </a:lnTo>
                  <a:lnTo>
                    <a:pt x="4241495" y="1468031"/>
                  </a:lnTo>
                  <a:lnTo>
                    <a:pt x="4246664" y="1468031"/>
                  </a:lnTo>
                  <a:close/>
                </a:path>
                <a:path w="5448934" h="1542414">
                  <a:moveTo>
                    <a:pt x="4249420" y="1455331"/>
                  </a:moveTo>
                  <a:lnTo>
                    <a:pt x="4246664" y="1442631"/>
                  </a:lnTo>
                  <a:lnTo>
                    <a:pt x="4244251" y="1442631"/>
                  </a:lnTo>
                  <a:lnTo>
                    <a:pt x="4244251" y="1455331"/>
                  </a:lnTo>
                  <a:lnTo>
                    <a:pt x="4249420" y="1455331"/>
                  </a:lnTo>
                  <a:close/>
                </a:path>
                <a:path w="5448934" h="1542414">
                  <a:moveTo>
                    <a:pt x="4249420" y="159931"/>
                  </a:moveTo>
                  <a:lnTo>
                    <a:pt x="4246664" y="159931"/>
                  </a:lnTo>
                  <a:lnTo>
                    <a:pt x="4246664" y="147231"/>
                  </a:lnTo>
                  <a:lnTo>
                    <a:pt x="4239082" y="147231"/>
                  </a:lnTo>
                  <a:lnTo>
                    <a:pt x="4239082" y="159931"/>
                  </a:lnTo>
                  <a:lnTo>
                    <a:pt x="4244251" y="159931"/>
                  </a:lnTo>
                  <a:lnTo>
                    <a:pt x="4244251" y="172631"/>
                  </a:lnTo>
                  <a:lnTo>
                    <a:pt x="4241495" y="172631"/>
                  </a:lnTo>
                  <a:lnTo>
                    <a:pt x="4241495" y="185331"/>
                  </a:lnTo>
                  <a:lnTo>
                    <a:pt x="4246664" y="185331"/>
                  </a:lnTo>
                  <a:lnTo>
                    <a:pt x="4246664" y="172631"/>
                  </a:lnTo>
                  <a:lnTo>
                    <a:pt x="4249420" y="172631"/>
                  </a:lnTo>
                  <a:lnTo>
                    <a:pt x="4249420" y="159931"/>
                  </a:lnTo>
                  <a:close/>
                </a:path>
                <a:path w="5448934" h="1542414">
                  <a:moveTo>
                    <a:pt x="4251833" y="1531861"/>
                  </a:moveTo>
                  <a:lnTo>
                    <a:pt x="4249420" y="1529257"/>
                  </a:lnTo>
                  <a:lnTo>
                    <a:pt x="4241495" y="1529257"/>
                  </a:lnTo>
                  <a:lnTo>
                    <a:pt x="4239082" y="1531861"/>
                  </a:lnTo>
                  <a:lnTo>
                    <a:pt x="4239082" y="1537068"/>
                  </a:lnTo>
                  <a:lnTo>
                    <a:pt x="4241495" y="1542275"/>
                  </a:lnTo>
                  <a:lnTo>
                    <a:pt x="4249420" y="1542275"/>
                  </a:lnTo>
                  <a:lnTo>
                    <a:pt x="4251833" y="1537068"/>
                  </a:lnTo>
                  <a:lnTo>
                    <a:pt x="4251833" y="1531861"/>
                  </a:lnTo>
                  <a:close/>
                </a:path>
                <a:path w="5448934" h="1542414">
                  <a:moveTo>
                    <a:pt x="4251833" y="134531"/>
                  </a:moveTo>
                  <a:lnTo>
                    <a:pt x="4246664" y="134531"/>
                  </a:lnTo>
                  <a:lnTo>
                    <a:pt x="4246664" y="147231"/>
                  </a:lnTo>
                  <a:lnTo>
                    <a:pt x="4251833" y="147231"/>
                  </a:lnTo>
                  <a:lnTo>
                    <a:pt x="4251833" y="134531"/>
                  </a:lnTo>
                  <a:close/>
                </a:path>
                <a:path w="5448934" h="1542414">
                  <a:moveTo>
                    <a:pt x="4256989" y="185331"/>
                  </a:moveTo>
                  <a:lnTo>
                    <a:pt x="4254576" y="172631"/>
                  </a:lnTo>
                  <a:lnTo>
                    <a:pt x="4249420" y="172631"/>
                  </a:lnTo>
                  <a:lnTo>
                    <a:pt x="4246664" y="185331"/>
                  </a:lnTo>
                  <a:lnTo>
                    <a:pt x="4256989" y="185331"/>
                  </a:lnTo>
                  <a:close/>
                </a:path>
                <a:path w="5448934" h="1542414">
                  <a:moveTo>
                    <a:pt x="4275252" y="172631"/>
                  </a:moveTo>
                  <a:lnTo>
                    <a:pt x="4262158" y="172631"/>
                  </a:lnTo>
                  <a:lnTo>
                    <a:pt x="4262158" y="185331"/>
                  </a:lnTo>
                  <a:lnTo>
                    <a:pt x="4275252" y="185331"/>
                  </a:lnTo>
                  <a:lnTo>
                    <a:pt x="4275252" y="172631"/>
                  </a:lnTo>
                  <a:close/>
                </a:path>
                <a:path w="5448934" h="1542414">
                  <a:moveTo>
                    <a:pt x="4277665" y="121831"/>
                  </a:moveTo>
                  <a:lnTo>
                    <a:pt x="4264914" y="121831"/>
                  </a:lnTo>
                  <a:lnTo>
                    <a:pt x="4267327" y="134531"/>
                  </a:lnTo>
                  <a:lnTo>
                    <a:pt x="4275252" y="134531"/>
                  </a:lnTo>
                  <a:lnTo>
                    <a:pt x="4277665" y="121831"/>
                  </a:lnTo>
                  <a:close/>
                </a:path>
                <a:path w="5448934" h="1542414">
                  <a:moveTo>
                    <a:pt x="4282833" y="1493431"/>
                  </a:moveTo>
                  <a:lnTo>
                    <a:pt x="4277665" y="1493431"/>
                  </a:lnTo>
                  <a:lnTo>
                    <a:pt x="4277665" y="1506131"/>
                  </a:lnTo>
                  <a:lnTo>
                    <a:pt x="4282833" y="1506131"/>
                  </a:lnTo>
                  <a:lnTo>
                    <a:pt x="4282833" y="1493431"/>
                  </a:lnTo>
                  <a:close/>
                </a:path>
                <a:path w="5448934" h="1542414">
                  <a:moveTo>
                    <a:pt x="4285589" y="210731"/>
                  </a:moveTo>
                  <a:lnTo>
                    <a:pt x="4275252" y="210731"/>
                  </a:lnTo>
                  <a:lnTo>
                    <a:pt x="4277665" y="198031"/>
                  </a:lnTo>
                  <a:lnTo>
                    <a:pt x="4270083" y="198031"/>
                  </a:lnTo>
                  <a:lnTo>
                    <a:pt x="4272496" y="210731"/>
                  </a:lnTo>
                  <a:lnTo>
                    <a:pt x="4274121" y="218236"/>
                  </a:lnTo>
                  <a:lnTo>
                    <a:pt x="4283405" y="220764"/>
                  </a:lnTo>
                  <a:lnTo>
                    <a:pt x="4285589" y="210731"/>
                  </a:lnTo>
                  <a:close/>
                </a:path>
                <a:path w="5448934" h="1542414">
                  <a:moveTo>
                    <a:pt x="4288002" y="1468031"/>
                  </a:moveTo>
                  <a:lnTo>
                    <a:pt x="4282833" y="1468031"/>
                  </a:lnTo>
                  <a:lnTo>
                    <a:pt x="4282833" y="1480731"/>
                  </a:lnTo>
                  <a:lnTo>
                    <a:pt x="4288002" y="1480731"/>
                  </a:lnTo>
                  <a:lnTo>
                    <a:pt x="4288002" y="1468031"/>
                  </a:lnTo>
                  <a:close/>
                </a:path>
                <a:path w="5448934" h="1542414">
                  <a:moveTo>
                    <a:pt x="4290758" y="210731"/>
                  </a:moveTo>
                  <a:lnTo>
                    <a:pt x="4285589" y="210731"/>
                  </a:lnTo>
                  <a:lnTo>
                    <a:pt x="4285589" y="221361"/>
                  </a:lnTo>
                  <a:lnTo>
                    <a:pt x="4290758" y="222770"/>
                  </a:lnTo>
                  <a:lnTo>
                    <a:pt x="4290758" y="210731"/>
                  </a:lnTo>
                  <a:close/>
                </a:path>
                <a:path w="5448934" h="1542414">
                  <a:moveTo>
                    <a:pt x="4290758" y="121831"/>
                  </a:moveTo>
                  <a:lnTo>
                    <a:pt x="4288002" y="121831"/>
                  </a:lnTo>
                  <a:lnTo>
                    <a:pt x="4285589" y="109131"/>
                  </a:lnTo>
                  <a:lnTo>
                    <a:pt x="4282833" y="109131"/>
                  </a:lnTo>
                  <a:lnTo>
                    <a:pt x="4280420" y="121831"/>
                  </a:lnTo>
                  <a:lnTo>
                    <a:pt x="4285589" y="121831"/>
                  </a:lnTo>
                  <a:lnTo>
                    <a:pt x="4285589" y="134531"/>
                  </a:lnTo>
                  <a:lnTo>
                    <a:pt x="4288002" y="134531"/>
                  </a:lnTo>
                  <a:lnTo>
                    <a:pt x="4290758" y="121831"/>
                  </a:lnTo>
                  <a:close/>
                </a:path>
                <a:path w="5448934" h="1542414">
                  <a:moveTo>
                    <a:pt x="4298327" y="1455331"/>
                  </a:moveTo>
                  <a:lnTo>
                    <a:pt x="4295914" y="1455331"/>
                  </a:lnTo>
                  <a:lnTo>
                    <a:pt x="4293159" y="1468031"/>
                  </a:lnTo>
                  <a:lnTo>
                    <a:pt x="4298327" y="1468031"/>
                  </a:lnTo>
                  <a:lnTo>
                    <a:pt x="4298327" y="1455331"/>
                  </a:lnTo>
                  <a:close/>
                </a:path>
                <a:path w="5448934" h="1542414">
                  <a:moveTo>
                    <a:pt x="4303496" y="1493431"/>
                  </a:moveTo>
                  <a:lnTo>
                    <a:pt x="4298327" y="1493431"/>
                  </a:lnTo>
                  <a:lnTo>
                    <a:pt x="4298327" y="1506131"/>
                  </a:lnTo>
                  <a:lnTo>
                    <a:pt x="4303496" y="1506131"/>
                  </a:lnTo>
                  <a:lnTo>
                    <a:pt x="4303496" y="1493431"/>
                  </a:lnTo>
                  <a:close/>
                </a:path>
                <a:path w="5448934" h="1542414">
                  <a:moveTo>
                    <a:pt x="4303496" y="172631"/>
                  </a:moveTo>
                  <a:lnTo>
                    <a:pt x="4295914" y="172631"/>
                  </a:lnTo>
                  <a:lnTo>
                    <a:pt x="4295914" y="185331"/>
                  </a:lnTo>
                  <a:lnTo>
                    <a:pt x="4290758" y="185331"/>
                  </a:lnTo>
                  <a:lnTo>
                    <a:pt x="4293159" y="198031"/>
                  </a:lnTo>
                  <a:lnTo>
                    <a:pt x="4295914" y="198031"/>
                  </a:lnTo>
                  <a:lnTo>
                    <a:pt x="4301083" y="198031"/>
                  </a:lnTo>
                  <a:lnTo>
                    <a:pt x="4301083" y="185331"/>
                  </a:lnTo>
                  <a:lnTo>
                    <a:pt x="4303496" y="185331"/>
                  </a:lnTo>
                  <a:lnTo>
                    <a:pt x="4303496" y="172631"/>
                  </a:lnTo>
                  <a:close/>
                </a:path>
                <a:path w="5448934" h="1542414">
                  <a:moveTo>
                    <a:pt x="4316590" y="159931"/>
                  </a:moveTo>
                  <a:lnTo>
                    <a:pt x="4311421" y="159931"/>
                  </a:lnTo>
                  <a:lnTo>
                    <a:pt x="4311421" y="185331"/>
                  </a:lnTo>
                  <a:lnTo>
                    <a:pt x="4316590" y="185331"/>
                  </a:lnTo>
                  <a:lnTo>
                    <a:pt x="4316590" y="159931"/>
                  </a:lnTo>
                  <a:close/>
                </a:path>
                <a:path w="5448934" h="1542414">
                  <a:moveTo>
                    <a:pt x="4326928" y="1480731"/>
                  </a:moveTo>
                  <a:lnTo>
                    <a:pt x="4313834" y="1480731"/>
                  </a:lnTo>
                  <a:lnTo>
                    <a:pt x="4316590" y="1493431"/>
                  </a:lnTo>
                  <a:lnTo>
                    <a:pt x="4324172" y="1493431"/>
                  </a:lnTo>
                  <a:lnTo>
                    <a:pt x="4326928" y="1480731"/>
                  </a:lnTo>
                  <a:close/>
                </a:path>
                <a:path w="5448934" h="1542414">
                  <a:moveTo>
                    <a:pt x="4339666" y="1429931"/>
                  </a:moveTo>
                  <a:lnTo>
                    <a:pt x="4326928" y="1429931"/>
                  </a:lnTo>
                  <a:lnTo>
                    <a:pt x="4326928" y="1442631"/>
                  </a:lnTo>
                  <a:lnTo>
                    <a:pt x="4334497" y="1442631"/>
                  </a:lnTo>
                  <a:lnTo>
                    <a:pt x="4334497" y="1455331"/>
                  </a:lnTo>
                  <a:lnTo>
                    <a:pt x="4337253" y="1455331"/>
                  </a:lnTo>
                  <a:lnTo>
                    <a:pt x="4339666" y="1442631"/>
                  </a:lnTo>
                  <a:lnTo>
                    <a:pt x="4339666" y="1429931"/>
                  </a:lnTo>
                  <a:close/>
                </a:path>
                <a:path w="5448934" h="1542414">
                  <a:moveTo>
                    <a:pt x="4339666" y="185331"/>
                  </a:moveTo>
                  <a:lnTo>
                    <a:pt x="4334497" y="185331"/>
                  </a:lnTo>
                  <a:lnTo>
                    <a:pt x="4334497" y="198031"/>
                  </a:lnTo>
                  <a:lnTo>
                    <a:pt x="4339666" y="198031"/>
                  </a:lnTo>
                  <a:lnTo>
                    <a:pt x="4339666" y="185331"/>
                  </a:lnTo>
                  <a:close/>
                </a:path>
                <a:path w="5448934" h="1542414">
                  <a:moveTo>
                    <a:pt x="4344835" y="147231"/>
                  </a:moveTo>
                  <a:lnTo>
                    <a:pt x="4332084" y="147231"/>
                  </a:lnTo>
                  <a:lnTo>
                    <a:pt x="4334497" y="159931"/>
                  </a:lnTo>
                  <a:lnTo>
                    <a:pt x="4342422" y="159931"/>
                  </a:lnTo>
                  <a:lnTo>
                    <a:pt x="4344835" y="147231"/>
                  </a:lnTo>
                  <a:close/>
                </a:path>
                <a:path w="5448934" h="1542414">
                  <a:moveTo>
                    <a:pt x="4355173" y="1417231"/>
                  </a:moveTo>
                  <a:lnTo>
                    <a:pt x="4342422" y="1417231"/>
                  </a:lnTo>
                  <a:lnTo>
                    <a:pt x="4342422" y="1429931"/>
                  </a:lnTo>
                  <a:lnTo>
                    <a:pt x="4355173" y="1429931"/>
                  </a:lnTo>
                  <a:lnTo>
                    <a:pt x="4355173" y="1417231"/>
                  </a:lnTo>
                  <a:close/>
                </a:path>
                <a:path w="5448934" h="1542414">
                  <a:moveTo>
                    <a:pt x="4363097" y="172631"/>
                  </a:moveTo>
                  <a:lnTo>
                    <a:pt x="4350004" y="172631"/>
                  </a:lnTo>
                  <a:lnTo>
                    <a:pt x="4350004" y="185331"/>
                  </a:lnTo>
                  <a:lnTo>
                    <a:pt x="4363097" y="185331"/>
                  </a:lnTo>
                  <a:lnTo>
                    <a:pt x="4363097" y="172631"/>
                  </a:lnTo>
                  <a:close/>
                </a:path>
                <a:path w="5448934" h="1542414">
                  <a:moveTo>
                    <a:pt x="4365498" y="1417231"/>
                  </a:moveTo>
                  <a:lnTo>
                    <a:pt x="4360342" y="1417231"/>
                  </a:lnTo>
                  <a:lnTo>
                    <a:pt x="4360342" y="1429931"/>
                  </a:lnTo>
                  <a:lnTo>
                    <a:pt x="4365498" y="1429931"/>
                  </a:lnTo>
                  <a:lnTo>
                    <a:pt x="4365498" y="1417231"/>
                  </a:lnTo>
                  <a:close/>
                </a:path>
                <a:path w="5448934" h="1542414">
                  <a:moveTo>
                    <a:pt x="4365498" y="198031"/>
                  </a:moveTo>
                  <a:lnTo>
                    <a:pt x="4360342" y="198031"/>
                  </a:lnTo>
                  <a:lnTo>
                    <a:pt x="4360342" y="210731"/>
                  </a:lnTo>
                  <a:lnTo>
                    <a:pt x="4365498" y="210731"/>
                  </a:lnTo>
                  <a:lnTo>
                    <a:pt x="4365498" y="198031"/>
                  </a:lnTo>
                  <a:close/>
                </a:path>
                <a:path w="5448934" h="1542414">
                  <a:moveTo>
                    <a:pt x="4376178" y="1455331"/>
                  </a:moveTo>
                  <a:lnTo>
                    <a:pt x="4371010" y="1455331"/>
                  </a:lnTo>
                  <a:lnTo>
                    <a:pt x="4371010" y="1468031"/>
                  </a:lnTo>
                  <a:lnTo>
                    <a:pt x="4376178" y="1468031"/>
                  </a:lnTo>
                  <a:lnTo>
                    <a:pt x="4376178" y="1455331"/>
                  </a:lnTo>
                  <a:close/>
                </a:path>
                <a:path w="5448934" h="1542414">
                  <a:moveTo>
                    <a:pt x="4376178" y="159931"/>
                  </a:moveTo>
                  <a:lnTo>
                    <a:pt x="4371010" y="159931"/>
                  </a:lnTo>
                  <a:lnTo>
                    <a:pt x="4371010" y="172631"/>
                  </a:lnTo>
                  <a:lnTo>
                    <a:pt x="4376178" y="172631"/>
                  </a:lnTo>
                  <a:lnTo>
                    <a:pt x="4376178" y="159931"/>
                  </a:lnTo>
                  <a:close/>
                </a:path>
                <a:path w="5448934" h="1542414">
                  <a:moveTo>
                    <a:pt x="4391685" y="1468031"/>
                  </a:moveTo>
                  <a:lnTo>
                    <a:pt x="4383760" y="1468031"/>
                  </a:lnTo>
                  <a:lnTo>
                    <a:pt x="4383760" y="1480731"/>
                  </a:lnTo>
                  <a:lnTo>
                    <a:pt x="4391685" y="1480731"/>
                  </a:lnTo>
                  <a:lnTo>
                    <a:pt x="4391685" y="1468031"/>
                  </a:lnTo>
                  <a:close/>
                </a:path>
                <a:path w="5448934" h="1542414">
                  <a:moveTo>
                    <a:pt x="4394098" y="1381328"/>
                  </a:moveTo>
                  <a:lnTo>
                    <a:pt x="4388929" y="1385430"/>
                  </a:lnTo>
                  <a:lnTo>
                    <a:pt x="4388929" y="1391831"/>
                  </a:lnTo>
                  <a:lnTo>
                    <a:pt x="4394098" y="1391831"/>
                  </a:lnTo>
                  <a:lnTo>
                    <a:pt x="4394098" y="1381328"/>
                  </a:lnTo>
                  <a:close/>
                </a:path>
                <a:path w="5448934" h="1542414">
                  <a:moveTo>
                    <a:pt x="4404423" y="185331"/>
                  </a:moveTo>
                  <a:lnTo>
                    <a:pt x="4402023" y="172631"/>
                  </a:lnTo>
                  <a:lnTo>
                    <a:pt x="4396854" y="172631"/>
                  </a:lnTo>
                  <a:lnTo>
                    <a:pt x="4394098" y="185331"/>
                  </a:lnTo>
                  <a:lnTo>
                    <a:pt x="4404423" y="185331"/>
                  </a:lnTo>
                  <a:close/>
                </a:path>
                <a:path w="5448934" h="1542414">
                  <a:moveTo>
                    <a:pt x="4409592" y="223431"/>
                  </a:moveTo>
                  <a:lnTo>
                    <a:pt x="4407179" y="223431"/>
                  </a:lnTo>
                  <a:lnTo>
                    <a:pt x="4407179" y="210731"/>
                  </a:lnTo>
                  <a:lnTo>
                    <a:pt x="4399267" y="210731"/>
                  </a:lnTo>
                  <a:lnTo>
                    <a:pt x="4399267" y="223431"/>
                  </a:lnTo>
                  <a:lnTo>
                    <a:pt x="4404423" y="223431"/>
                  </a:lnTo>
                  <a:lnTo>
                    <a:pt x="4404423" y="236131"/>
                  </a:lnTo>
                  <a:lnTo>
                    <a:pt x="4409592" y="236131"/>
                  </a:lnTo>
                  <a:lnTo>
                    <a:pt x="4409592" y="223431"/>
                  </a:lnTo>
                  <a:close/>
                </a:path>
                <a:path w="5448934" h="1542414">
                  <a:moveTo>
                    <a:pt x="4409592" y="185331"/>
                  </a:moveTo>
                  <a:lnTo>
                    <a:pt x="4404423" y="185331"/>
                  </a:lnTo>
                  <a:lnTo>
                    <a:pt x="4404423" y="198031"/>
                  </a:lnTo>
                  <a:lnTo>
                    <a:pt x="4409592" y="198031"/>
                  </a:lnTo>
                  <a:lnTo>
                    <a:pt x="4409592" y="185331"/>
                  </a:lnTo>
                  <a:close/>
                </a:path>
                <a:path w="5448934" h="1542414">
                  <a:moveTo>
                    <a:pt x="4412348" y="1455331"/>
                  </a:moveTo>
                  <a:lnTo>
                    <a:pt x="4404423" y="1455331"/>
                  </a:lnTo>
                  <a:lnTo>
                    <a:pt x="4407179" y="1468031"/>
                  </a:lnTo>
                  <a:lnTo>
                    <a:pt x="4409592" y="1468031"/>
                  </a:lnTo>
                  <a:lnTo>
                    <a:pt x="4412348" y="1455331"/>
                  </a:lnTo>
                  <a:close/>
                </a:path>
                <a:path w="5448934" h="1542414">
                  <a:moveTo>
                    <a:pt x="4435437" y="210731"/>
                  </a:moveTo>
                  <a:lnTo>
                    <a:pt x="4425099" y="210731"/>
                  </a:lnTo>
                  <a:lnTo>
                    <a:pt x="4427855" y="223431"/>
                  </a:lnTo>
                  <a:lnTo>
                    <a:pt x="4433024" y="223431"/>
                  </a:lnTo>
                  <a:lnTo>
                    <a:pt x="4435437" y="210731"/>
                  </a:lnTo>
                  <a:close/>
                </a:path>
                <a:path w="5448934" h="1542414">
                  <a:moveTo>
                    <a:pt x="4448518" y="210731"/>
                  </a:moveTo>
                  <a:lnTo>
                    <a:pt x="4445762" y="210731"/>
                  </a:lnTo>
                  <a:lnTo>
                    <a:pt x="4443349" y="223431"/>
                  </a:lnTo>
                  <a:lnTo>
                    <a:pt x="4448518" y="223431"/>
                  </a:lnTo>
                  <a:lnTo>
                    <a:pt x="4448518" y="210731"/>
                  </a:lnTo>
                  <a:close/>
                </a:path>
                <a:path w="5448934" h="1542414">
                  <a:moveTo>
                    <a:pt x="4458855" y="1442631"/>
                  </a:moveTo>
                  <a:lnTo>
                    <a:pt x="4453687" y="1442631"/>
                  </a:lnTo>
                  <a:lnTo>
                    <a:pt x="4453687" y="1455331"/>
                  </a:lnTo>
                  <a:lnTo>
                    <a:pt x="4458855" y="1455331"/>
                  </a:lnTo>
                  <a:lnTo>
                    <a:pt x="4458855" y="1442631"/>
                  </a:lnTo>
                  <a:close/>
                </a:path>
                <a:path w="5448934" h="1542414">
                  <a:moveTo>
                    <a:pt x="4461268" y="1391831"/>
                  </a:moveTo>
                  <a:lnTo>
                    <a:pt x="4448518" y="1391831"/>
                  </a:lnTo>
                  <a:lnTo>
                    <a:pt x="4448518" y="1404531"/>
                  </a:lnTo>
                  <a:lnTo>
                    <a:pt x="4461268" y="1404531"/>
                  </a:lnTo>
                  <a:lnTo>
                    <a:pt x="4461268" y="1391831"/>
                  </a:lnTo>
                  <a:close/>
                </a:path>
                <a:path w="5448934" h="1542414">
                  <a:moveTo>
                    <a:pt x="4464024" y="248831"/>
                  </a:moveTo>
                  <a:lnTo>
                    <a:pt x="4458855" y="248831"/>
                  </a:lnTo>
                  <a:lnTo>
                    <a:pt x="4458855" y="261531"/>
                  </a:lnTo>
                  <a:lnTo>
                    <a:pt x="4456100" y="261531"/>
                  </a:lnTo>
                  <a:lnTo>
                    <a:pt x="4456100" y="274231"/>
                  </a:lnTo>
                  <a:lnTo>
                    <a:pt x="4464024" y="274231"/>
                  </a:lnTo>
                  <a:lnTo>
                    <a:pt x="4464024" y="248831"/>
                  </a:lnTo>
                  <a:close/>
                </a:path>
                <a:path w="5448934" h="1542414">
                  <a:moveTo>
                    <a:pt x="4476762" y="1442631"/>
                  </a:moveTo>
                  <a:lnTo>
                    <a:pt x="4471606" y="1442631"/>
                  </a:lnTo>
                  <a:lnTo>
                    <a:pt x="4471606" y="1455331"/>
                  </a:lnTo>
                  <a:lnTo>
                    <a:pt x="4476762" y="1455331"/>
                  </a:lnTo>
                  <a:lnTo>
                    <a:pt x="4476762" y="1442631"/>
                  </a:lnTo>
                  <a:close/>
                </a:path>
                <a:path w="5448934" h="1542414">
                  <a:moveTo>
                    <a:pt x="4484687" y="274231"/>
                  </a:moveTo>
                  <a:lnTo>
                    <a:pt x="4474362" y="274231"/>
                  </a:lnTo>
                  <a:lnTo>
                    <a:pt x="4476762" y="286931"/>
                  </a:lnTo>
                  <a:lnTo>
                    <a:pt x="4481931" y="286931"/>
                  </a:lnTo>
                  <a:lnTo>
                    <a:pt x="4484687" y="274231"/>
                  </a:lnTo>
                  <a:close/>
                </a:path>
                <a:path w="5448934" h="1542414">
                  <a:moveTo>
                    <a:pt x="4495025" y="1442631"/>
                  </a:moveTo>
                  <a:lnTo>
                    <a:pt x="4487100" y="1442631"/>
                  </a:lnTo>
                  <a:lnTo>
                    <a:pt x="4489856" y="1455331"/>
                  </a:lnTo>
                  <a:lnTo>
                    <a:pt x="4492269" y="1455331"/>
                  </a:lnTo>
                  <a:lnTo>
                    <a:pt x="4495025" y="1442631"/>
                  </a:lnTo>
                  <a:close/>
                </a:path>
                <a:path w="5448934" h="1542414">
                  <a:moveTo>
                    <a:pt x="4500194" y="1404531"/>
                  </a:moveTo>
                  <a:lnTo>
                    <a:pt x="4497438" y="1391831"/>
                  </a:lnTo>
                  <a:lnTo>
                    <a:pt x="4492269" y="1391831"/>
                  </a:lnTo>
                  <a:lnTo>
                    <a:pt x="4489856" y="1404531"/>
                  </a:lnTo>
                  <a:lnTo>
                    <a:pt x="4500194" y="1404531"/>
                  </a:lnTo>
                  <a:close/>
                </a:path>
                <a:path w="5448934" h="1542414">
                  <a:moveTo>
                    <a:pt x="4502607" y="1366431"/>
                  </a:moveTo>
                  <a:lnTo>
                    <a:pt x="4497438" y="1366431"/>
                  </a:lnTo>
                  <a:lnTo>
                    <a:pt x="4497438" y="1379131"/>
                  </a:lnTo>
                  <a:lnTo>
                    <a:pt x="4502607" y="1379131"/>
                  </a:lnTo>
                  <a:lnTo>
                    <a:pt x="4502607" y="1366431"/>
                  </a:lnTo>
                  <a:close/>
                </a:path>
                <a:path w="5448934" h="1542414">
                  <a:moveTo>
                    <a:pt x="4502607" y="223431"/>
                  </a:moveTo>
                  <a:lnTo>
                    <a:pt x="4497438" y="223431"/>
                  </a:lnTo>
                  <a:lnTo>
                    <a:pt x="4497438" y="236131"/>
                  </a:lnTo>
                  <a:lnTo>
                    <a:pt x="4502607" y="236131"/>
                  </a:lnTo>
                  <a:lnTo>
                    <a:pt x="4502607" y="223431"/>
                  </a:lnTo>
                  <a:close/>
                </a:path>
                <a:path w="5448934" h="1542414">
                  <a:moveTo>
                    <a:pt x="4518101" y="261531"/>
                  </a:moveTo>
                  <a:lnTo>
                    <a:pt x="4510532" y="261531"/>
                  </a:lnTo>
                  <a:lnTo>
                    <a:pt x="4510532" y="274231"/>
                  </a:lnTo>
                  <a:lnTo>
                    <a:pt x="4518101" y="274231"/>
                  </a:lnTo>
                  <a:lnTo>
                    <a:pt x="4518101" y="261531"/>
                  </a:lnTo>
                  <a:close/>
                </a:path>
                <a:path w="5448934" h="1542414">
                  <a:moveTo>
                    <a:pt x="4520857" y="1341031"/>
                  </a:moveTo>
                  <a:lnTo>
                    <a:pt x="4515688" y="1341031"/>
                  </a:lnTo>
                  <a:lnTo>
                    <a:pt x="4515688" y="1353731"/>
                  </a:lnTo>
                  <a:lnTo>
                    <a:pt x="4510532" y="1353731"/>
                  </a:lnTo>
                  <a:lnTo>
                    <a:pt x="4510532" y="1366431"/>
                  </a:lnTo>
                  <a:lnTo>
                    <a:pt x="4507776" y="1366431"/>
                  </a:lnTo>
                  <a:lnTo>
                    <a:pt x="4505363" y="1379131"/>
                  </a:lnTo>
                  <a:lnTo>
                    <a:pt x="4520857" y="1379131"/>
                  </a:lnTo>
                  <a:lnTo>
                    <a:pt x="4520857" y="1366431"/>
                  </a:lnTo>
                  <a:lnTo>
                    <a:pt x="4518101" y="1366431"/>
                  </a:lnTo>
                  <a:lnTo>
                    <a:pt x="4518101" y="1353731"/>
                  </a:lnTo>
                  <a:lnTo>
                    <a:pt x="4520857" y="1353731"/>
                  </a:lnTo>
                  <a:lnTo>
                    <a:pt x="4520857" y="1341031"/>
                  </a:lnTo>
                  <a:close/>
                </a:path>
                <a:path w="5448934" h="1542414">
                  <a:moveTo>
                    <a:pt x="4523270" y="1455331"/>
                  </a:moveTo>
                  <a:lnTo>
                    <a:pt x="4515688" y="1455331"/>
                  </a:lnTo>
                  <a:lnTo>
                    <a:pt x="4518101" y="1468031"/>
                  </a:lnTo>
                  <a:lnTo>
                    <a:pt x="4520857" y="1468031"/>
                  </a:lnTo>
                  <a:lnTo>
                    <a:pt x="4523270" y="1455331"/>
                  </a:lnTo>
                  <a:close/>
                </a:path>
                <a:path w="5448934" h="1542414">
                  <a:moveTo>
                    <a:pt x="4526026" y="236131"/>
                  </a:moveTo>
                  <a:lnTo>
                    <a:pt x="4520857" y="223431"/>
                  </a:lnTo>
                  <a:lnTo>
                    <a:pt x="4507776" y="223431"/>
                  </a:lnTo>
                  <a:lnTo>
                    <a:pt x="4502607" y="236131"/>
                  </a:lnTo>
                  <a:lnTo>
                    <a:pt x="4502607" y="248831"/>
                  </a:lnTo>
                  <a:lnTo>
                    <a:pt x="4497438" y="248831"/>
                  </a:lnTo>
                  <a:lnTo>
                    <a:pt x="4497438" y="261531"/>
                  </a:lnTo>
                  <a:lnTo>
                    <a:pt x="4510532" y="261531"/>
                  </a:lnTo>
                  <a:lnTo>
                    <a:pt x="4510532" y="248831"/>
                  </a:lnTo>
                  <a:lnTo>
                    <a:pt x="4520857" y="248831"/>
                  </a:lnTo>
                  <a:lnTo>
                    <a:pt x="4520857" y="261531"/>
                  </a:lnTo>
                  <a:lnTo>
                    <a:pt x="4526026" y="261531"/>
                  </a:lnTo>
                  <a:lnTo>
                    <a:pt x="4526026" y="236131"/>
                  </a:lnTo>
                  <a:close/>
                </a:path>
                <a:path w="5448934" h="1542414">
                  <a:moveTo>
                    <a:pt x="4531195" y="185331"/>
                  </a:moveTo>
                  <a:lnTo>
                    <a:pt x="4526026" y="185331"/>
                  </a:lnTo>
                  <a:lnTo>
                    <a:pt x="4526026" y="198031"/>
                  </a:lnTo>
                  <a:lnTo>
                    <a:pt x="4531195" y="198031"/>
                  </a:lnTo>
                  <a:lnTo>
                    <a:pt x="4531195" y="185331"/>
                  </a:lnTo>
                  <a:close/>
                </a:path>
                <a:path w="5448934" h="1542414">
                  <a:moveTo>
                    <a:pt x="4533608" y="1404531"/>
                  </a:moveTo>
                  <a:lnTo>
                    <a:pt x="4528439" y="1404531"/>
                  </a:lnTo>
                  <a:lnTo>
                    <a:pt x="4528439" y="1417231"/>
                  </a:lnTo>
                  <a:lnTo>
                    <a:pt x="4533608" y="1417231"/>
                  </a:lnTo>
                  <a:lnTo>
                    <a:pt x="4533608" y="1404531"/>
                  </a:lnTo>
                  <a:close/>
                </a:path>
                <a:path w="5448934" h="1542414">
                  <a:moveTo>
                    <a:pt x="4536364" y="274231"/>
                  </a:moveTo>
                  <a:lnTo>
                    <a:pt x="4526026" y="274231"/>
                  </a:lnTo>
                  <a:lnTo>
                    <a:pt x="4526026" y="286931"/>
                  </a:lnTo>
                  <a:lnTo>
                    <a:pt x="4536364" y="286931"/>
                  </a:lnTo>
                  <a:lnTo>
                    <a:pt x="4536364" y="274231"/>
                  </a:lnTo>
                  <a:close/>
                </a:path>
                <a:path w="5448934" h="1542414">
                  <a:moveTo>
                    <a:pt x="4538777" y="1353731"/>
                  </a:moveTo>
                  <a:lnTo>
                    <a:pt x="4533608" y="1353731"/>
                  </a:lnTo>
                  <a:lnTo>
                    <a:pt x="4533608" y="1366431"/>
                  </a:lnTo>
                  <a:lnTo>
                    <a:pt x="4538777" y="1366431"/>
                  </a:lnTo>
                  <a:lnTo>
                    <a:pt x="4538777" y="1353731"/>
                  </a:lnTo>
                  <a:close/>
                </a:path>
                <a:path w="5448934" h="1542414">
                  <a:moveTo>
                    <a:pt x="4538777" y="299631"/>
                  </a:moveTo>
                  <a:lnTo>
                    <a:pt x="4536364" y="299631"/>
                  </a:lnTo>
                  <a:lnTo>
                    <a:pt x="4533608" y="312331"/>
                  </a:lnTo>
                  <a:lnTo>
                    <a:pt x="4538777" y="312331"/>
                  </a:lnTo>
                  <a:lnTo>
                    <a:pt x="4538777" y="299631"/>
                  </a:lnTo>
                  <a:close/>
                </a:path>
                <a:path w="5448934" h="1542414">
                  <a:moveTo>
                    <a:pt x="4538777" y="248831"/>
                  </a:moveTo>
                  <a:lnTo>
                    <a:pt x="4531195" y="248831"/>
                  </a:lnTo>
                  <a:lnTo>
                    <a:pt x="4531195" y="261531"/>
                  </a:lnTo>
                  <a:lnTo>
                    <a:pt x="4538777" y="261531"/>
                  </a:lnTo>
                  <a:lnTo>
                    <a:pt x="4538777" y="248831"/>
                  </a:lnTo>
                  <a:close/>
                </a:path>
                <a:path w="5448934" h="1542414">
                  <a:moveTo>
                    <a:pt x="4562195" y="1379131"/>
                  </a:moveTo>
                  <a:lnTo>
                    <a:pt x="4551858" y="1379131"/>
                  </a:lnTo>
                  <a:lnTo>
                    <a:pt x="4551858" y="1391831"/>
                  </a:lnTo>
                  <a:lnTo>
                    <a:pt x="4562195" y="1391831"/>
                  </a:lnTo>
                  <a:lnTo>
                    <a:pt x="4562195" y="1379131"/>
                  </a:lnTo>
                  <a:close/>
                </a:path>
                <a:path w="5448934" h="1542414">
                  <a:moveTo>
                    <a:pt x="4567364" y="325031"/>
                  </a:moveTo>
                  <a:lnTo>
                    <a:pt x="4564608" y="312331"/>
                  </a:lnTo>
                  <a:lnTo>
                    <a:pt x="4562195" y="312331"/>
                  </a:lnTo>
                  <a:lnTo>
                    <a:pt x="4559439" y="325031"/>
                  </a:lnTo>
                  <a:lnTo>
                    <a:pt x="4567364" y="325031"/>
                  </a:lnTo>
                  <a:close/>
                </a:path>
                <a:path w="5448934" h="1542414">
                  <a:moveTo>
                    <a:pt x="4569777" y="1391831"/>
                  </a:moveTo>
                  <a:lnTo>
                    <a:pt x="4564608" y="1391831"/>
                  </a:lnTo>
                  <a:lnTo>
                    <a:pt x="4564608" y="1404531"/>
                  </a:lnTo>
                  <a:lnTo>
                    <a:pt x="4569777" y="1404531"/>
                  </a:lnTo>
                  <a:lnTo>
                    <a:pt x="4569777" y="1391831"/>
                  </a:lnTo>
                  <a:close/>
                </a:path>
                <a:path w="5448934" h="1542414">
                  <a:moveTo>
                    <a:pt x="4569777" y="1328331"/>
                  </a:moveTo>
                  <a:lnTo>
                    <a:pt x="4564608" y="1328331"/>
                  </a:lnTo>
                  <a:lnTo>
                    <a:pt x="4564608" y="1341031"/>
                  </a:lnTo>
                  <a:lnTo>
                    <a:pt x="4569777" y="1341031"/>
                  </a:lnTo>
                  <a:lnTo>
                    <a:pt x="4569777" y="1328331"/>
                  </a:lnTo>
                  <a:close/>
                </a:path>
                <a:path w="5448934" h="1542414">
                  <a:moveTo>
                    <a:pt x="4569777" y="337731"/>
                  </a:moveTo>
                  <a:lnTo>
                    <a:pt x="4557026" y="337731"/>
                  </a:lnTo>
                  <a:lnTo>
                    <a:pt x="4557026" y="350431"/>
                  </a:lnTo>
                  <a:lnTo>
                    <a:pt x="4569777" y="350431"/>
                  </a:lnTo>
                  <a:lnTo>
                    <a:pt x="4569777" y="337731"/>
                  </a:lnTo>
                  <a:close/>
                </a:path>
                <a:path w="5448934" h="1542414">
                  <a:moveTo>
                    <a:pt x="4574946" y="1379131"/>
                  </a:moveTo>
                  <a:lnTo>
                    <a:pt x="4569777" y="1379131"/>
                  </a:lnTo>
                  <a:lnTo>
                    <a:pt x="4569777" y="1391831"/>
                  </a:lnTo>
                  <a:lnTo>
                    <a:pt x="4574946" y="1391831"/>
                  </a:lnTo>
                  <a:lnTo>
                    <a:pt x="4574946" y="1379131"/>
                  </a:lnTo>
                  <a:close/>
                </a:path>
                <a:path w="5448934" h="1542414">
                  <a:moveTo>
                    <a:pt x="4574946" y="1341031"/>
                  </a:moveTo>
                  <a:lnTo>
                    <a:pt x="4569777" y="1341031"/>
                  </a:lnTo>
                  <a:lnTo>
                    <a:pt x="4569777" y="1353731"/>
                  </a:lnTo>
                  <a:lnTo>
                    <a:pt x="4572533" y="1353731"/>
                  </a:lnTo>
                  <a:lnTo>
                    <a:pt x="4574946" y="1341031"/>
                  </a:lnTo>
                  <a:close/>
                </a:path>
                <a:path w="5448934" h="1542414">
                  <a:moveTo>
                    <a:pt x="4588027" y="1404531"/>
                  </a:moveTo>
                  <a:lnTo>
                    <a:pt x="4577702" y="1404531"/>
                  </a:lnTo>
                  <a:lnTo>
                    <a:pt x="4577702" y="1417231"/>
                  </a:lnTo>
                  <a:lnTo>
                    <a:pt x="4588027" y="1417231"/>
                  </a:lnTo>
                  <a:lnTo>
                    <a:pt x="4588027" y="1404531"/>
                  </a:lnTo>
                  <a:close/>
                </a:path>
                <a:path w="5448934" h="1542414">
                  <a:moveTo>
                    <a:pt x="4588027" y="325031"/>
                  </a:moveTo>
                  <a:lnTo>
                    <a:pt x="4585271" y="325031"/>
                  </a:lnTo>
                  <a:lnTo>
                    <a:pt x="4582871" y="337731"/>
                  </a:lnTo>
                  <a:lnTo>
                    <a:pt x="4588027" y="337731"/>
                  </a:lnTo>
                  <a:lnTo>
                    <a:pt x="4588027" y="325031"/>
                  </a:lnTo>
                  <a:close/>
                </a:path>
                <a:path w="5448934" h="1542414">
                  <a:moveTo>
                    <a:pt x="4590440" y="1315631"/>
                  </a:moveTo>
                  <a:lnTo>
                    <a:pt x="4582871" y="1315631"/>
                  </a:lnTo>
                  <a:lnTo>
                    <a:pt x="4582871" y="1328331"/>
                  </a:lnTo>
                  <a:lnTo>
                    <a:pt x="4590440" y="1328331"/>
                  </a:lnTo>
                  <a:lnTo>
                    <a:pt x="4590440" y="1315631"/>
                  </a:lnTo>
                  <a:close/>
                </a:path>
                <a:path w="5448934" h="1542414">
                  <a:moveTo>
                    <a:pt x="4600778" y="337731"/>
                  </a:moveTo>
                  <a:lnTo>
                    <a:pt x="4595609" y="337731"/>
                  </a:lnTo>
                  <a:lnTo>
                    <a:pt x="4598365" y="350431"/>
                  </a:lnTo>
                  <a:lnTo>
                    <a:pt x="4600778" y="350431"/>
                  </a:lnTo>
                  <a:lnTo>
                    <a:pt x="4600778" y="337731"/>
                  </a:lnTo>
                  <a:close/>
                </a:path>
                <a:path w="5448934" h="1542414">
                  <a:moveTo>
                    <a:pt x="4603534" y="363131"/>
                  </a:moveTo>
                  <a:lnTo>
                    <a:pt x="4590440" y="363131"/>
                  </a:lnTo>
                  <a:lnTo>
                    <a:pt x="4593196" y="375831"/>
                  </a:lnTo>
                  <a:lnTo>
                    <a:pt x="4600778" y="375831"/>
                  </a:lnTo>
                  <a:lnTo>
                    <a:pt x="4603534" y="363131"/>
                  </a:lnTo>
                  <a:close/>
                </a:path>
                <a:path w="5448934" h="1542414">
                  <a:moveTo>
                    <a:pt x="4608703" y="1290231"/>
                  </a:moveTo>
                  <a:lnTo>
                    <a:pt x="4603534" y="1290231"/>
                  </a:lnTo>
                  <a:lnTo>
                    <a:pt x="4603534" y="1277531"/>
                  </a:lnTo>
                  <a:lnTo>
                    <a:pt x="4590440" y="1277531"/>
                  </a:lnTo>
                  <a:lnTo>
                    <a:pt x="4590440" y="1290231"/>
                  </a:lnTo>
                  <a:lnTo>
                    <a:pt x="4600778" y="1290231"/>
                  </a:lnTo>
                  <a:lnTo>
                    <a:pt x="4600778" y="1302931"/>
                  </a:lnTo>
                  <a:lnTo>
                    <a:pt x="4608703" y="1302931"/>
                  </a:lnTo>
                  <a:lnTo>
                    <a:pt x="4608703" y="1290231"/>
                  </a:lnTo>
                  <a:close/>
                </a:path>
                <a:path w="5448934" h="1542414">
                  <a:moveTo>
                    <a:pt x="4619041" y="1239431"/>
                  </a:moveTo>
                  <a:lnTo>
                    <a:pt x="4611116" y="1239431"/>
                  </a:lnTo>
                  <a:lnTo>
                    <a:pt x="4613872" y="1252131"/>
                  </a:lnTo>
                  <a:lnTo>
                    <a:pt x="4613872" y="1264831"/>
                  </a:lnTo>
                  <a:lnTo>
                    <a:pt x="4619041" y="1264831"/>
                  </a:lnTo>
                  <a:lnTo>
                    <a:pt x="4619041" y="1252131"/>
                  </a:lnTo>
                  <a:lnTo>
                    <a:pt x="4616285" y="1252131"/>
                  </a:lnTo>
                  <a:lnTo>
                    <a:pt x="4619041" y="1239431"/>
                  </a:lnTo>
                  <a:close/>
                </a:path>
                <a:path w="5448934" h="1542414">
                  <a:moveTo>
                    <a:pt x="4621441" y="1302931"/>
                  </a:moveTo>
                  <a:lnTo>
                    <a:pt x="4611116" y="1302931"/>
                  </a:lnTo>
                  <a:lnTo>
                    <a:pt x="4611116" y="1315631"/>
                  </a:lnTo>
                  <a:lnTo>
                    <a:pt x="4621441" y="1315631"/>
                  </a:lnTo>
                  <a:lnTo>
                    <a:pt x="4621441" y="1302931"/>
                  </a:lnTo>
                  <a:close/>
                </a:path>
                <a:path w="5448934" h="1542414">
                  <a:moveTo>
                    <a:pt x="4624197" y="363131"/>
                  </a:moveTo>
                  <a:lnTo>
                    <a:pt x="4619041" y="363131"/>
                  </a:lnTo>
                  <a:lnTo>
                    <a:pt x="4619041" y="375831"/>
                  </a:lnTo>
                  <a:lnTo>
                    <a:pt x="4624197" y="375831"/>
                  </a:lnTo>
                  <a:lnTo>
                    <a:pt x="4624197" y="363131"/>
                  </a:lnTo>
                  <a:close/>
                </a:path>
                <a:path w="5448934" h="1542414">
                  <a:moveTo>
                    <a:pt x="4629366" y="413931"/>
                  </a:moveTo>
                  <a:lnTo>
                    <a:pt x="4624197" y="413931"/>
                  </a:lnTo>
                  <a:lnTo>
                    <a:pt x="4624197" y="426631"/>
                  </a:lnTo>
                  <a:lnTo>
                    <a:pt x="4629366" y="426631"/>
                  </a:lnTo>
                  <a:lnTo>
                    <a:pt x="4629366" y="413931"/>
                  </a:lnTo>
                  <a:close/>
                </a:path>
                <a:path w="5448934" h="1542414">
                  <a:moveTo>
                    <a:pt x="4631779" y="350431"/>
                  </a:moveTo>
                  <a:lnTo>
                    <a:pt x="4626610" y="350431"/>
                  </a:lnTo>
                  <a:lnTo>
                    <a:pt x="4629366" y="363131"/>
                  </a:lnTo>
                  <a:lnTo>
                    <a:pt x="4631779" y="363131"/>
                  </a:lnTo>
                  <a:lnTo>
                    <a:pt x="4631779" y="350431"/>
                  </a:lnTo>
                  <a:close/>
                </a:path>
                <a:path w="5448934" h="1542414">
                  <a:moveTo>
                    <a:pt x="4634535" y="388531"/>
                  </a:moveTo>
                  <a:lnTo>
                    <a:pt x="4621441" y="388531"/>
                  </a:lnTo>
                  <a:lnTo>
                    <a:pt x="4621441" y="401231"/>
                  </a:lnTo>
                  <a:lnTo>
                    <a:pt x="4619041" y="401231"/>
                  </a:lnTo>
                  <a:lnTo>
                    <a:pt x="4619041" y="413931"/>
                  </a:lnTo>
                  <a:lnTo>
                    <a:pt x="4624197" y="413931"/>
                  </a:lnTo>
                  <a:lnTo>
                    <a:pt x="4624197" y="401231"/>
                  </a:lnTo>
                  <a:lnTo>
                    <a:pt x="4634535" y="401231"/>
                  </a:lnTo>
                  <a:lnTo>
                    <a:pt x="4634535" y="388531"/>
                  </a:lnTo>
                  <a:close/>
                </a:path>
                <a:path w="5448934" h="1542414">
                  <a:moveTo>
                    <a:pt x="4639703" y="375831"/>
                  </a:moveTo>
                  <a:lnTo>
                    <a:pt x="4636948" y="363131"/>
                  </a:lnTo>
                  <a:lnTo>
                    <a:pt x="4634535" y="363131"/>
                  </a:lnTo>
                  <a:lnTo>
                    <a:pt x="4631779" y="375831"/>
                  </a:lnTo>
                  <a:lnTo>
                    <a:pt x="4639703" y="375831"/>
                  </a:lnTo>
                  <a:close/>
                </a:path>
                <a:path w="5448934" h="1542414">
                  <a:moveTo>
                    <a:pt x="4652454" y="312331"/>
                  </a:moveTo>
                  <a:lnTo>
                    <a:pt x="4642116" y="312331"/>
                  </a:lnTo>
                  <a:lnTo>
                    <a:pt x="4642116" y="325031"/>
                  </a:lnTo>
                  <a:lnTo>
                    <a:pt x="4652454" y="325031"/>
                  </a:lnTo>
                  <a:lnTo>
                    <a:pt x="4652454" y="312331"/>
                  </a:lnTo>
                  <a:close/>
                </a:path>
                <a:path w="5448934" h="1542414">
                  <a:moveTo>
                    <a:pt x="4657610" y="1264831"/>
                  </a:moveTo>
                  <a:lnTo>
                    <a:pt x="4652454" y="1264831"/>
                  </a:lnTo>
                  <a:lnTo>
                    <a:pt x="4652454" y="1277531"/>
                  </a:lnTo>
                  <a:lnTo>
                    <a:pt x="4657610" y="1277531"/>
                  </a:lnTo>
                  <a:lnTo>
                    <a:pt x="4657610" y="1264831"/>
                  </a:lnTo>
                  <a:close/>
                </a:path>
                <a:path w="5448934" h="1542414">
                  <a:moveTo>
                    <a:pt x="4657610" y="1201331"/>
                  </a:moveTo>
                  <a:lnTo>
                    <a:pt x="4655210" y="1188631"/>
                  </a:lnTo>
                  <a:lnTo>
                    <a:pt x="4650041" y="1188631"/>
                  </a:lnTo>
                  <a:lnTo>
                    <a:pt x="4647285" y="1201331"/>
                  </a:lnTo>
                  <a:lnTo>
                    <a:pt x="4650041" y="1201331"/>
                  </a:lnTo>
                  <a:lnTo>
                    <a:pt x="4647285" y="1214031"/>
                  </a:lnTo>
                  <a:lnTo>
                    <a:pt x="4644872" y="1214031"/>
                  </a:lnTo>
                  <a:lnTo>
                    <a:pt x="4644872" y="1226731"/>
                  </a:lnTo>
                  <a:lnTo>
                    <a:pt x="4657610" y="1226731"/>
                  </a:lnTo>
                  <a:lnTo>
                    <a:pt x="4657610" y="1214031"/>
                  </a:lnTo>
                  <a:lnTo>
                    <a:pt x="4655210" y="1214031"/>
                  </a:lnTo>
                  <a:lnTo>
                    <a:pt x="4652454" y="1201331"/>
                  </a:lnTo>
                  <a:lnTo>
                    <a:pt x="4657610" y="1201331"/>
                  </a:lnTo>
                  <a:close/>
                </a:path>
                <a:path w="5448934" h="1542414">
                  <a:moveTo>
                    <a:pt x="4662779" y="452031"/>
                  </a:moveTo>
                  <a:lnTo>
                    <a:pt x="4650041" y="452031"/>
                  </a:lnTo>
                  <a:lnTo>
                    <a:pt x="4652213" y="463473"/>
                  </a:lnTo>
                  <a:lnTo>
                    <a:pt x="4653318" y="464731"/>
                  </a:lnTo>
                  <a:lnTo>
                    <a:pt x="4660366" y="464731"/>
                  </a:lnTo>
                  <a:lnTo>
                    <a:pt x="4662779" y="452031"/>
                  </a:lnTo>
                  <a:close/>
                </a:path>
                <a:path w="5448934" h="1542414">
                  <a:moveTo>
                    <a:pt x="4662779" y="388531"/>
                  </a:moveTo>
                  <a:lnTo>
                    <a:pt x="4657610" y="388531"/>
                  </a:lnTo>
                  <a:lnTo>
                    <a:pt x="4657610" y="401231"/>
                  </a:lnTo>
                  <a:lnTo>
                    <a:pt x="4662779" y="401231"/>
                  </a:lnTo>
                  <a:lnTo>
                    <a:pt x="4662779" y="388531"/>
                  </a:lnTo>
                  <a:close/>
                </a:path>
                <a:path w="5448934" h="1542414">
                  <a:moveTo>
                    <a:pt x="4670704" y="350431"/>
                  </a:moveTo>
                  <a:lnTo>
                    <a:pt x="4657610" y="350431"/>
                  </a:lnTo>
                  <a:lnTo>
                    <a:pt x="4657610" y="363131"/>
                  </a:lnTo>
                  <a:lnTo>
                    <a:pt x="4670704" y="363131"/>
                  </a:lnTo>
                  <a:lnTo>
                    <a:pt x="4670704" y="350431"/>
                  </a:lnTo>
                  <a:close/>
                </a:path>
                <a:path w="5448934" h="1542414">
                  <a:moveTo>
                    <a:pt x="4673117" y="1201331"/>
                  </a:moveTo>
                  <a:lnTo>
                    <a:pt x="4665535" y="1201331"/>
                  </a:lnTo>
                  <a:lnTo>
                    <a:pt x="4660366" y="1201331"/>
                  </a:lnTo>
                  <a:lnTo>
                    <a:pt x="4660366" y="1214031"/>
                  </a:lnTo>
                  <a:lnTo>
                    <a:pt x="4665535" y="1214031"/>
                  </a:lnTo>
                  <a:lnTo>
                    <a:pt x="4673117" y="1214031"/>
                  </a:lnTo>
                  <a:lnTo>
                    <a:pt x="4673117" y="1201331"/>
                  </a:lnTo>
                  <a:close/>
                </a:path>
                <a:path w="5448934" h="1542414">
                  <a:moveTo>
                    <a:pt x="4675873" y="1163231"/>
                  </a:moveTo>
                  <a:lnTo>
                    <a:pt x="4665535" y="1163231"/>
                  </a:lnTo>
                  <a:lnTo>
                    <a:pt x="4667948" y="1175931"/>
                  </a:lnTo>
                  <a:lnTo>
                    <a:pt x="4673117" y="1175931"/>
                  </a:lnTo>
                  <a:lnTo>
                    <a:pt x="4675873" y="1163231"/>
                  </a:lnTo>
                  <a:close/>
                </a:path>
                <a:path w="5448934" h="1542414">
                  <a:moveTo>
                    <a:pt x="4678286" y="375831"/>
                  </a:moveTo>
                  <a:lnTo>
                    <a:pt x="4667948" y="375831"/>
                  </a:lnTo>
                  <a:lnTo>
                    <a:pt x="4667948" y="388531"/>
                  </a:lnTo>
                  <a:lnTo>
                    <a:pt x="4678286" y="388531"/>
                  </a:lnTo>
                  <a:lnTo>
                    <a:pt x="4678286" y="375831"/>
                  </a:lnTo>
                  <a:close/>
                </a:path>
                <a:path w="5448934" h="1542414">
                  <a:moveTo>
                    <a:pt x="4683455" y="490131"/>
                  </a:moveTo>
                  <a:lnTo>
                    <a:pt x="4678286" y="490131"/>
                  </a:lnTo>
                  <a:lnTo>
                    <a:pt x="4680077" y="498398"/>
                  </a:lnTo>
                  <a:lnTo>
                    <a:pt x="4683455" y="502831"/>
                  </a:lnTo>
                  <a:lnTo>
                    <a:pt x="4683455" y="490131"/>
                  </a:lnTo>
                  <a:close/>
                </a:path>
                <a:path w="5448934" h="1542414">
                  <a:moveTo>
                    <a:pt x="4683455" y="477431"/>
                  </a:moveTo>
                  <a:lnTo>
                    <a:pt x="4681042" y="464731"/>
                  </a:lnTo>
                  <a:lnTo>
                    <a:pt x="4673117" y="464731"/>
                  </a:lnTo>
                  <a:lnTo>
                    <a:pt x="4670704" y="477431"/>
                  </a:lnTo>
                  <a:lnTo>
                    <a:pt x="4683455" y="477431"/>
                  </a:lnTo>
                  <a:close/>
                </a:path>
                <a:path w="5448934" h="1542414">
                  <a:moveTo>
                    <a:pt x="4683455" y="439331"/>
                  </a:moveTo>
                  <a:lnTo>
                    <a:pt x="4670704" y="439331"/>
                  </a:lnTo>
                  <a:lnTo>
                    <a:pt x="4670704" y="452031"/>
                  </a:lnTo>
                  <a:lnTo>
                    <a:pt x="4683455" y="452031"/>
                  </a:lnTo>
                  <a:lnTo>
                    <a:pt x="4683455" y="439331"/>
                  </a:lnTo>
                  <a:close/>
                </a:path>
                <a:path w="5448934" h="1542414">
                  <a:moveTo>
                    <a:pt x="4688624" y="1150531"/>
                  </a:moveTo>
                  <a:lnTo>
                    <a:pt x="4683455" y="1150531"/>
                  </a:lnTo>
                  <a:lnTo>
                    <a:pt x="4683455" y="1163231"/>
                  </a:lnTo>
                  <a:lnTo>
                    <a:pt x="4688624" y="1163231"/>
                  </a:lnTo>
                  <a:lnTo>
                    <a:pt x="4688624" y="1150531"/>
                  </a:lnTo>
                  <a:close/>
                </a:path>
                <a:path w="5448934" h="1542414">
                  <a:moveTo>
                    <a:pt x="4691380" y="1264831"/>
                  </a:moveTo>
                  <a:lnTo>
                    <a:pt x="4678286" y="1264831"/>
                  </a:lnTo>
                  <a:lnTo>
                    <a:pt x="4678286" y="1277531"/>
                  </a:lnTo>
                  <a:lnTo>
                    <a:pt x="4691380" y="1277531"/>
                  </a:lnTo>
                  <a:lnTo>
                    <a:pt x="4691380" y="1264831"/>
                  </a:lnTo>
                  <a:close/>
                </a:path>
                <a:path w="5448934" h="1542414">
                  <a:moveTo>
                    <a:pt x="4691380" y="401231"/>
                  </a:moveTo>
                  <a:lnTo>
                    <a:pt x="4681042" y="401231"/>
                  </a:lnTo>
                  <a:lnTo>
                    <a:pt x="4681042" y="413931"/>
                  </a:lnTo>
                  <a:lnTo>
                    <a:pt x="4691380" y="413931"/>
                  </a:lnTo>
                  <a:lnTo>
                    <a:pt x="4691380" y="401231"/>
                  </a:lnTo>
                  <a:close/>
                </a:path>
                <a:path w="5448934" h="1542414">
                  <a:moveTo>
                    <a:pt x="4696536" y="477431"/>
                  </a:moveTo>
                  <a:lnTo>
                    <a:pt x="4693780" y="477431"/>
                  </a:lnTo>
                  <a:lnTo>
                    <a:pt x="4691380" y="490131"/>
                  </a:lnTo>
                  <a:lnTo>
                    <a:pt x="4696536" y="490131"/>
                  </a:lnTo>
                  <a:lnTo>
                    <a:pt x="4696536" y="477431"/>
                  </a:lnTo>
                  <a:close/>
                </a:path>
                <a:path w="5448934" h="1542414">
                  <a:moveTo>
                    <a:pt x="4698949" y="439331"/>
                  </a:moveTo>
                  <a:lnTo>
                    <a:pt x="4693780" y="439331"/>
                  </a:lnTo>
                  <a:lnTo>
                    <a:pt x="4693780" y="452031"/>
                  </a:lnTo>
                  <a:lnTo>
                    <a:pt x="4691380" y="452031"/>
                  </a:lnTo>
                  <a:lnTo>
                    <a:pt x="4691380" y="464731"/>
                  </a:lnTo>
                  <a:lnTo>
                    <a:pt x="4698949" y="464731"/>
                  </a:lnTo>
                  <a:lnTo>
                    <a:pt x="4698949" y="439331"/>
                  </a:lnTo>
                  <a:close/>
                </a:path>
                <a:path w="5448934" h="1542414">
                  <a:moveTo>
                    <a:pt x="4701705" y="401231"/>
                  </a:moveTo>
                  <a:lnTo>
                    <a:pt x="4693780" y="401231"/>
                  </a:lnTo>
                  <a:lnTo>
                    <a:pt x="4696536" y="413931"/>
                  </a:lnTo>
                  <a:lnTo>
                    <a:pt x="4698949" y="413931"/>
                  </a:lnTo>
                  <a:lnTo>
                    <a:pt x="4701705" y="401231"/>
                  </a:lnTo>
                  <a:close/>
                </a:path>
                <a:path w="5448934" h="1542414">
                  <a:moveTo>
                    <a:pt x="4704118" y="490131"/>
                  </a:moveTo>
                  <a:lnTo>
                    <a:pt x="4698949" y="490131"/>
                  </a:lnTo>
                  <a:lnTo>
                    <a:pt x="4698949" y="502831"/>
                  </a:lnTo>
                  <a:lnTo>
                    <a:pt x="4693780" y="502831"/>
                  </a:lnTo>
                  <a:lnTo>
                    <a:pt x="4693780" y="515531"/>
                  </a:lnTo>
                  <a:lnTo>
                    <a:pt x="4701705" y="515531"/>
                  </a:lnTo>
                  <a:lnTo>
                    <a:pt x="4701705" y="502831"/>
                  </a:lnTo>
                  <a:lnTo>
                    <a:pt x="4704118" y="502831"/>
                  </a:lnTo>
                  <a:lnTo>
                    <a:pt x="4704118" y="490131"/>
                  </a:lnTo>
                  <a:close/>
                </a:path>
                <a:path w="5448934" h="1542414">
                  <a:moveTo>
                    <a:pt x="4704118" y="363131"/>
                  </a:moveTo>
                  <a:lnTo>
                    <a:pt x="4701705" y="350431"/>
                  </a:lnTo>
                  <a:lnTo>
                    <a:pt x="4693780" y="350431"/>
                  </a:lnTo>
                  <a:lnTo>
                    <a:pt x="4691380" y="363131"/>
                  </a:lnTo>
                  <a:lnTo>
                    <a:pt x="4704118" y="363131"/>
                  </a:lnTo>
                  <a:close/>
                </a:path>
                <a:path w="5448934" h="1542414">
                  <a:moveTo>
                    <a:pt x="4712043" y="515531"/>
                  </a:moveTo>
                  <a:lnTo>
                    <a:pt x="4701705" y="515531"/>
                  </a:lnTo>
                  <a:lnTo>
                    <a:pt x="4701705" y="528231"/>
                  </a:lnTo>
                  <a:lnTo>
                    <a:pt x="4712043" y="528231"/>
                  </a:lnTo>
                  <a:lnTo>
                    <a:pt x="4712043" y="515531"/>
                  </a:lnTo>
                  <a:close/>
                </a:path>
                <a:path w="5448934" h="1542414">
                  <a:moveTo>
                    <a:pt x="4712043" y="477431"/>
                  </a:moveTo>
                  <a:lnTo>
                    <a:pt x="4709287" y="464731"/>
                  </a:lnTo>
                  <a:lnTo>
                    <a:pt x="4701705" y="464731"/>
                  </a:lnTo>
                  <a:lnTo>
                    <a:pt x="4698949" y="477431"/>
                  </a:lnTo>
                  <a:lnTo>
                    <a:pt x="4712043" y="477431"/>
                  </a:lnTo>
                  <a:close/>
                </a:path>
                <a:path w="5448934" h="1542414">
                  <a:moveTo>
                    <a:pt x="4712043" y="413931"/>
                  </a:moveTo>
                  <a:lnTo>
                    <a:pt x="4706874" y="413931"/>
                  </a:lnTo>
                  <a:lnTo>
                    <a:pt x="4706874" y="426631"/>
                  </a:lnTo>
                  <a:lnTo>
                    <a:pt x="4712043" y="426631"/>
                  </a:lnTo>
                  <a:lnTo>
                    <a:pt x="4712043" y="413931"/>
                  </a:lnTo>
                  <a:close/>
                </a:path>
                <a:path w="5448934" h="1542414">
                  <a:moveTo>
                    <a:pt x="4717212" y="1163231"/>
                  </a:moveTo>
                  <a:lnTo>
                    <a:pt x="4714456" y="1150531"/>
                  </a:lnTo>
                  <a:lnTo>
                    <a:pt x="4712043" y="1150531"/>
                  </a:lnTo>
                  <a:lnTo>
                    <a:pt x="4709287" y="1163231"/>
                  </a:lnTo>
                  <a:lnTo>
                    <a:pt x="4701705" y="1163231"/>
                  </a:lnTo>
                  <a:lnTo>
                    <a:pt x="4701705" y="1175931"/>
                  </a:lnTo>
                  <a:lnTo>
                    <a:pt x="4714456" y="1175931"/>
                  </a:lnTo>
                  <a:lnTo>
                    <a:pt x="4714456" y="1163231"/>
                  </a:lnTo>
                  <a:lnTo>
                    <a:pt x="4717212" y="1163231"/>
                  </a:lnTo>
                  <a:close/>
                </a:path>
                <a:path w="5448934" h="1542414">
                  <a:moveTo>
                    <a:pt x="4717212" y="452031"/>
                  </a:moveTo>
                  <a:lnTo>
                    <a:pt x="4712043" y="452031"/>
                  </a:lnTo>
                  <a:lnTo>
                    <a:pt x="4712043" y="464731"/>
                  </a:lnTo>
                  <a:lnTo>
                    <a:pt x="4717212" y="464731"/>
                  </a:lnTo>
                  <a:lnTo>
                    <a:pt x="4717212" y="452031"/>
                  </a:lnTo>
                  <a:close/>
                </a:path>
                <a:path w="5448934" h="1542414">
                  <a:moveTo>
                    <a:pt x="4719625" y="1087031"/>
                  </a:moveTo>
                  <a:lnTo>
                    <a:pt x="4712043" y="1087031"/>
                  </a:lnTo>
                  <a:lnTo>
                    <a:pt x="4714456" y="1099731"/>
                  </a:lnTo>
                  <a:lnTo>
                    <a:pt x="4717212" y="1099731"/>
                  </a:lnTo>
                  <a:lnTo>
                    <a:pt x="4719625" y="1087031"/>
                  </a:lnTo>
                  <a:close/>
                </a:path>
                <a:path w="5448934" h="1542414">
                  <a:moveTo>
                    <a:pt x="4719625" y="388531"/>
                  </a:moveTo>
                  <a:lnTo>
                    <a:pt x="4706874" y="388531"/>
                  </a:lnTo>
                  <a:lnTo>
                    <a:pt x="4706874" y="401231"/>
                  </a:lnTo>
                  <a:lnTo>
                    <a:pt x="4719625" y="401231"/>
                  </a:lnTo>
                  <a:lnTo>
                    <a:pt x="4719625" y="388531"/>
                  </a:lnTo>
                  <a:close/>
                </a:path>
                <a:path w="5448934" h="1542414">
                  <a:moveTo>
                    <a:pt x="4727549" y="1112431"/>
                  </a:moveTo>
                  <a:lnTo>
                    <a:pt x="4722380" y="1112431"/>
                  </a:lnTo>
                  <a:lnTo>
                    <a:pt x="4722380" y="1125131"/>
                  </a:lnTo>
                  <a:lnTo>
                    <a:pt x="4719625" y="1125131"/>
                  </a:lnTo>
                  <a:lnTo>
                    <a:pt x="4719625" y="1137831"/>
                  </a:lnTo>
                  <a:lnTo>
                    <a:pt x="4724793" y="1137831"/>
                  </a:lnTo>
                  <a:lnTo>
                    <a:pt x="4724793" y="1125131"/>
                  </a:lnTo>
                  <a:lnTo>
                    <a:pt x="4727549" y="1125131"/>
                  </a:lnTo>
                  <a:lnTo>
                    <a:pt x="4727549" y="1112431"/>
                  </a:lnTo>
                  <a:close/>
                </a:path>
                <a:path w="5448934" h="1542414">
                  <a:moveTo>
                    <a:pt x="4727549" y="337731"/>
                  </a:moveTo>
                  <a:lnTo>
                    <a:pt x="4722380" y="337731"/>
                  </a:lnTo>
                  <a:lnTo>
                    <a:pt x="4722380" y="350431"/>
                  </a:lnTo>
                  <a:lnTo>
                    <a:pt x="4724793" y="350431"/>
                  </a:lnTo>
                  <a:lnTo>
                    <a:pt x="4727549" y="337731"/>
                  </a:lnTo>
                  <a:close/>
                </a:path>
                <a:path w="5448934" h="1542414">
                  <a:moveTo>
                    <a:pt x="4730305" y="1150531"/>
                  </a:moveTo>
                  <a:lnTo>
                    <a:pt x="4719625" y="1150531"/>
                  </a:lnTo>
                  <a:lnTo>
                    <a:pt x="4722380" y="1163231"/>
                  </a:lnTo>
                  <a:lnTo>
                    <a:pt x="4727549" y="1163231"/>
                  </a:lnTo>
                  <a:lnTo>
                    <a:pt x="4730305" y="1150531"/>
                  </a:lnTo>
                  <a:close/>
                </a:path>
                <a:path w="5448934" h="1542414">
                  <a:moveTo>
                    <a:pt x="4737874" y="1074331"/>
                  </a:moveTo>
                  <a:lnTo>
                    <a:pt x="4724793" y="1074331"/>
                  </a:lnTo>
                  <a:lnTo>
                    <a:pt x="4727549" y="1087031"/>
                  </a:lnTo>
                  <a:lnTo>
                    <a:pt x="4724793" y="1087031"/>
                  </a:lnTo>
                  <a:lnTo>
                    <a:pt x="4724793" y="1099731"/>
                  </a:lnTo>
                  <a:lnTo>
                    <a:pt x="4730305" y="1099731"/>
                  </a:lnTo>
                  <a:lnTo>
                    <a:pt x="4730305" y="1087031"/>
                  </a:lnTo>
                  <a:lnTo>
                    <a:pt x="4735461" y="1087031"/>
                  </a:lnTo>
                  <a:lnTo>
                    <a:pt x="4737874" y="1074331"/>
                  </a:lnTo>
                  <a:close/>
                </a:path>
                <a:path w="5448934" h="1542414">
                  <a:moveTo>
                    <a:pt x="4737874" y="528231"/>
                  </a:moveTo>
                  <a:lnTo>
                    <a:pt x="4732706" y="528231"/>
                  </a:lnTo>
                  <a:lnTo>
                    <a:pt x="4732706" y="540931"/>
                  </a:lnTo>
                  <a:lnTo>
                    <a:pt x="4735461" y="540931"/>
                  </a:lnTo>
                  <a:lnTo>
                    <a:pt x="4737874" y="528231"/>
                  </a:lnTo>
                  <a:close/>
                </a:path>
                <a:path w="5448934" h="1542414">
                  <a:moveTo>
                    <a:pt x="4748212" y="502831"/>
                  </a:moveTo>
                  <a:lnTo>
                    <a:pt x="4737874" y="502831"/>
                  </a:lnTo>
                  <a:lnTo>
                    <a:pt x="4737874" y="490131"/>
                  </a:lnTo>
                  <a:lnTo>
                    <a:pt x="4732706" y="490131"/>
                  </a:lnTo>
                  <a:lnTo>
                    <a:pt x="4732706" y="502831"/>
                  </a:lnTo>
                  <a:lnTo>
                    <a:pt x="4735461" y="502831"/>
                  </a:lnTo>
                  <a:lnTo>
                    <a:pt x="4737874" y="515531"/>
                  </a:lnTo>
                  <a:lnTo>
                    <a:pt x="4745799" y="515531"/>
                  </a:lnTo>
                  <a:lnTo>
                    <a:pt x="4748212" y="502831"/>
                  </a:lnTo>
                  <a:close/>
                </a:path>
                <a:path w="5448934" h="1542414">
                  <a:moveTo>
                    <a:pt x="4750968" y="591731"/>
                  </a:moveTo>
                  <a:lnTo>
                    <a:pt x="4748212" y="579031"/>
                  </a:lnTo>
                  <a:lnTo>
                    <a:pt x="4740630" y="579031"/>
                  </a:lnTo>
                  <a:lnTo>
                    <a:pt x="4737874" y="591731"/>
                  </a:lnTo>
                  <a:lnTo>
                    <a:pt x="4735461" y="591731"/>
                  </a:lnTo>
                  <a:lnTo>
                    <a:pt x="4735461" y="604431"/>
                  </a:lnTo>
                  <a:lnTo>
                    <a:pt x="4740630" y="604431"/>
                  </a:lnTo>
                  <a:lnTo>
                    <a:pt x="4740630" y="591731"/>
                  </a:lnTo>
                  <a:lnTo>
                    <a:pt x="4750968" y="591731"/>
                  </a:lnTo>
                  <a:close/>
                </a:path>
                <a:path w="5448934" h="1542414">
                  <a:moveTo>
                    <a:pt x="4750968" y="325031"/>
                  </a:moveTo>
                  <a:lnTo>
                    <a:pt x="4740630" y="325031"/>
                  </a:lnTo>
                  <a:lnTo>
                    <a:pt x="4740630" y="312331"/>
                  </a:lnTo>
                  <a:lnTo>
                    <a:pt x="4732706" y="312331"/>
                  </a:lnTo>
                  <a:lnTo>
                    <a:pt x="4727549" y="312331"/>
                  </a:lnTo>
                  <a:lnTo>
                    <a:pt x="4727549" y="325031"/>
                  </a:lnTo>
                  <a:lnTo>
                    <a:pt x="4730305" y="325031"/>
                  </a:lnTo>
                  <a:lnTo>
                    <a:pt x="4730305" y="337731"/>
                  </a:lnTo>
                  <a:lnTo>
                    <a:pt x="4735461" y="337731"/>
                  </a:lnTo>
                  <a:lnTo>
                    <a:pt x="4735461" y="325031"/>
                  </a:lnTo>
                  <a:lnTo>
                    <a:pt x="4737874" y="325031"/>
                  </a:lnTo>
                  <a:lnTo>
                    <a:pt x="4737874" y="337731"/>
                  </a:lnTo>
                  <a:lnTo>
                    <a:pt x="4750968" y="337731"/>
                  </a:lnTo>
                  <a:lnTo>
                    <a:pt x="4750968" y="325031"/>
                  </a:lnTo>
                  <a:close/>
                </a:path>
                <a:path w="5448934" h="1542414">
                  <a:moveTo>
                    <a:pt x="4758550" y="439331"/>
                  </a:moveTo>
                  <a:lnTo>
                    <a:pt x="4745799" y="439331"/>
                  </a:lnTo>
                  <a:lnTo>
                    <a:pt x="4745799" y="452031"/>
                  </a:lnTo>
                  <a:lnTo>
                    <a:pt x="4758550" y="452031"/>
                  </a:lnTo>
                  <a:lnTo>
                    <a:pt x="4758550" y="439331"/>
                  </a:lnTo>
                  <a:close/>
                </a:path>
                <a:path w="5448934" h="1542414">
                  <a:moveTo>
                    <a:pt x="4761306" y="1048931"/>
                  </a:moveTo>
                  <a:lnTo>
                    <a:pt x="4758550" y="1048931"/>
                  </a:lnTo>
                  <a:lnTo>
                    <a:pt x="4758550" y="1036231"/>
                  </a:lnTo>
                  <a:lnTo>
                    <a:pt x="4745799" y="1036231"/>
                  </a:lnTo>
                  <a:lnTo>
                    <a:pt x="4745799" y="1048931"/>
                  </a:lnTo>
                  <a:lnTo>
                    <a:pt x="4753381" y="1048931"/>
                  </a:lnTo>
                  <a:lnTo>
                    <a:pt x="4753381" y="1061631"/>
                  </a:lnTo>
                  <a:lnTo>
                    <a:pt x="4761306" y="1061631"/>
                  </a:lnTo>
                  <a:lnTo>
                    <a:pt x="4761306" y="1048931"/>
                  </a:lnTo>
                  <a:close/>
                </a:path>
                <a:path w="5448934" h="1542414">
                  <a:moveTo>
                    <a:pt x="4761306" y="566331"/>
                  </a:moveTo>
                  <a:lnTo>
                    <a:pt x="4756137" y="566331"/>
                  </a:lnTo>
                  <a:lnTo>
                    <a:pt x="4756137" y="579031"/>
                  </a:lnTo>
                  <a:lnTo>
                    <a:pt x="4761306" y="579031"/>
                  </a:lnTo>
                  <a:lnTo>
                    <a:pt x="4761306" y="566331"/>
                  </a:lnTo>
                  <a:close/>
                </a:path>
                <a:path w="5448934" h="1542414">
                  <a:moveTo>
                    <a:pt x="4763719" y="1010831"/>
                  </a:moveTo>
                  <a:lnTo>
                    <a:pt x="4753381" y="1010831"/>
                  </a:lnTo>
                  <a:lnTo>
                    <a:pt x="4756137" y="1023531"/>
                  </a:lnTo>
                  <a:lnTo>
                    <a:pt x="4761306" y="1023531"/>
                  </a:lnTo>
                  <a:lnTo>
                    <a:pt x="4763719" y="1010831"/>
                  </a:lnTo>
                  <a:close/>
                </a:path>
                <a:path w="5448934" h="1542414">
                  <a:moveTo>
                    <a:pt x="4763719" y="617131"/>
                  </a:moveTo>
                  <a:lnTo>
                    <a:pt x="4753381" y="617131"/>
                  </a:lnTo>
                  <a:lnTo>
                    <a:pt x="4756137" y="604431"/>
                  </a:lnTo>
                  <a:lnTo>
                    <a:pt x="4748212" y="604431"/>
                  </a:lnTo>
                  <a:lnTo>
                    <a:pt x="4750968" y="617131"/>
                  </a:lnTo>
                  <a:lnTo>
                    <a:pt x="4750968" y="629831"/>
                  </a:lnTo>
                  <a:lnTo>
                    <a:pt x="4763719" y="629831"/>
                  </a:lnTo>
                  <a:lnTo>
                    <a:pt x="4763719" y="617131"/>
                  </a:lnTo>
                  <a:close/>
                </a:path>
                <a:path w="5448934" h="1542414">
                  <a:moveTo>
                    <a:pt x="4766475" y="1163231"/>
                  </a:moveTo>
                  <a:lnTo>
                    <a:pt x="4753381" y="1163231"/>
                  </a:lnTo>
                  <a:lnTo>
                    <a:pt x="4753381" y="1175931"/>
                  </a:lnTo>
                  <a:lnTo>
                    <a:pt x="4766475" y="1175931"/>
                  </a:lnTo>
                  <a:lnTo>
                    <a:pt x="4766475" y="1163231"/>
                  </a:lnTo>
                  <a:close/>
                </a:path>
                <a:path w="5448934" h="1542414">
                  <a:moveTo>
                    <a:pt x="4771631" y="579031"/>
                  </a:moveTo>
                  <a:lnTo>
                    <a:pt x="4766475" y="579031"/>
                  </a:lnTo>
                  <a:lnTo>
                    <a:pt x="4766475" y="591731"/>
                  </a:lnTo>
                  <a:lnTo>
                    <a:pt x="4771631" y="591731"/>
                  </a:lnTo>
                  <a:lnTo>
                    <a:pt x="4771631" y="579031"/>
                  </a:lnTo>
                  <a:close/>
                </a:path>
                <a:path w="5448934" h="1542414">
                  <a:moveTo>
                    <a:pt x="4771631" y="477431"/>
                  </a:moveTo>
                  <a:lnTo>
                    <a:pt x="4766475" y="477431"/>
                  </a:lnTo>
                  <a:lnTo>
                    <a:pt x="4766475" y="490131"/>
                  </a:lnTo>
                  <a:lnTo>
                    <a:pt x="4771631" y="490131"/>
                  </a:lnTo>
                  <a:lnTo>
                    <a:pt x="4771631" y="477431"/>
                  </a:lnTo>
                  <a:close/>
                </a:path>
                <a:path w="5448934" h="1542414">
                  <a:moveTo>
                    <a:pt x="4774044" y="667931"/>
                  </a:moveTo>
                  <a:lnTo>
                    <a:pt x="4771631" y="655231"/>
                  </a:lnTo>
                  <a:lnTo>
                    <a:pt x="4766475" y="655231"/>
                  </a:lnTo>
                  <a:lnTo>
                    <a:pt x="4763719" y="667931"/>
                  </a:lnTo>
                  <a:lnTo>
                    <a:pt x="4774044" y="667931"/>
                  </a:lnTo>
                  <a:close/>
                </a:path>
                <a:path w="5448934" h="1542414">
                  <a:moveTo>
                    <a:pt x="4776800" y="896531"/>
                  </a:moveTo>
                  <a:lnTo>
                    <a:pt x="4771631" y="896531"/>
                  </a:lnTo>
                  <a:lnTo>
                    <a:pt x="4771631" y="909231"/>
                  </a:lnTo>
                  <a:lnTo>
                    <a:pt x="4776800" y="909231"/>
                  </a:lnTo>
                  <a:lnTo>
                    <a:pt x="4776800" y="896531"/>
                  </a:lnTo>
                  <a:close/>
                </a:path>
                <a:path w="5448934" h="1542414">
                  <a:moveTo>
                    <a:pt x="4776800" y="680631"/>
                  </a:moveTo>
                  <a:lnTo>
                    <a:pt x="4766475" y="680631"/>
                  </a:lnTo>
                  <a:lnTo>
                    <a:pt x="4766475" y="693331"/>
                  </a:lnTo>
                  <a:lnTo>
                    <a:pt x="4776800" y="693331"/>
                  </a:lnTo>
                  <a:lnTo>
                    <a:pt x="4776800" y="680631"/>
                  </a:lnTo>
                  <a:close/>
                </a:path>
                <a:path w="5448934" h="1542414">
                  <a:moveTo>
                    <a:pt x="4776800" y="604431"/>
                  </a:moveTo>
                  <a:lnTo>
                    <a:pt x="4771631" y="604431"/>
                  </a:lnTo>
                  <a:lnTo>
                    <a:pt x="4771631" y="617131"/>
                  </a:lnTo>
                  <a:lnTo>
                    <a:pt x="4776800" y="617131"/>
                  </a:lnTo>
                  <a:lnTo>
                    <a:pt x="4776800" y="604431"/>
                  </a:lnTo>
                  <a:close/>
                </a:path>
                <a:path w="5448934" h="1542414">
                  <a:moveTo>
                    <a:pt x="4779213" y="947331"/>
                  </a:moveTo>
                  <a:lnTo>
                    <a:pt x="4763719" y="947331"/>
                  </a:lnTo>
                  <a:lnTo>
                    <a:pt x="4763719" y="972731"/>
                  </a:lnTo>
                  <a:lnTo>
                    <a:pt x="4766475" y="972731"/>
                  </a:lnTo>
                  <a:lnTo>
                    <a:pt x="4766475" y="985431"/>
                  </a:lnTo>
                  <a:lnTo>
                    <a:pt x="4776800" y="985431"/>
                  </a:lnTo>
                  <a:lnTo>
                    <a:pt x="4776800" y="972731"/>
                  </a:lnTo>
                  <a:lnTo>
                    <a:pt x="4768875" y="972731"/>
                  </a:lnTo>
                  <a:lnTo>
                    <a:pt x="4768875" y="960031"/>
                  </a:lnTo>
                  <a:lnTo>
                    <a:pt x="4779213" y="960031"/>
                  </a:lnTo>
                  <a:lnTo>
                    <a:pt x="4779213" y="947331"/>
                  </a:lnTo>
                  <a:close/>
                </a:path>
                <a:path w="5448934" h="1542414">
                  <a:moveTo>
                    <a:pt x="4779213" y="731431"/>
                  </a:moveTo>
                  <a:lnTo>
                    <a:pt x="4761306" y="731431"/>
                  </a:lnTo>
                  <a:lnTo>
                    <a:pt x="4760836" y="718731"/>
                  </a:lnTo>
                  <a:lnTo>
                    <a:pt x="4759617" y="718731"/>
                  </a:lnTo>
                  <a:lnTo>
                    <a:pt x="4757966" y="706031"/>
                  </a:lnTo>
                  <a:lnTo>
                    <a:pt x="4756137" y="693331"/>
                  </a:lnTo>
                  <a:lnTo>
                    <a:pt x="4761306" y="693331"/>
                  </a:lnTo>
                  <a:lnTo>
                    <a:pt x="4761306" y="680631"/>
                  </a:lnTo>
                  <a:lnTo>
                    <a:pt x="4756137" y="680631"/>
                  </a:lnTo>
                  <a:lnTo>
                    <a:pt x="4756137" y="667931"/>
                  </a:lnTo>
                  <a:lnTo>
                    <a:pt x="4748212" y="667931"/>
                  </a:lnTo>
                  <a:lnTo>
                    <a:pt x="4748212" y="655231"/>
                  </a:lnTo>
                  <a:lnTo>
                    <a:pt x="4745799" y="655231"/>
                  </a:lnTo>
                  <a:lnTo>
                    <a:pt x="4743793" y="642531"/>
                  </a:lnTo>
                  <a:lnTo>
                    <a:pt x="4741837" y="642531"/>
                  </a:lnTo>
                  <a:lnTo>
                    <a:pt x="4737874" y="629831"/>
                  </a:lnTo>
                  <a:lnTo>
                    <a:pt x="4740630" y="629831"/>
                  </a:lnTo>
                  <a:lnTo>
                    <a:pt x="4748212" y="629831"/>
                  </a:lnTo>
                  <a:lnTo>
                    <a:pt x="4745799" y="617131"/>
                  </a:lnTo>
                  <a:lnTo>
                    <a:pt x="4743043" y="617131"/>
                  </a:lnTo>
                  <a:lnTo>
                    <a:pt x="4732706" y="617131"/>
                  </a:lnTo>
                  <a:lnTo>
                    <a:pt x="4730305" y="604431"/>
                  </a:lnTo>
                  <a:lnTo>
                    <a:pt x="4724793" y="591731"/>
                  </a:lnTo>
                  <a:lnTo>
                    <a:pt x="4724793" y="579031"/>
                  </a:lnTo>
                  <a:lnTo>
                    <a:pt x="4719625" y="579031"/>
                  </a:lnTo>
                  <a:lnTo>
                    <a:pt x="4717212" y="566331"/>
                  </a:lnTo>
                  <a:lnTo>
                    <a:pt x="4714456" y="566331"/>
                  </a:lnTo>
                  <a:lnTo>
                    <a:pt x="4708715" y="553631"/>
                  </a:lnTo>
                  <a:lnTo>
                    <a:pt x="4697107" y="528231"/>
                  </a:lnTo>
                  <a:lnTo>
                    <a:pt x="4691380" y="515531"/>
                  </a:lnTo>
                  <a:lnTo>
                    <a:pt x="4691380" y="502831"/>
                  </a:lnTo>
                  <a:lnTo>
                    <a:pt x="4683455" y="502831"/>
                  </a:lnTo>
                  <a:lnTo>
                    <a:pt x="4681042" y="502831"/>
                  </a:lnTo>
                  <a:lnTo>
                    <a:pt x="4680077" y="498398"/>
                  </a:lnTo>
                  <a:lnTo>
                    <a:pt x="4673790" y="490131"/>
                  </a:lnTo>
                  <a:lnTo>
                    <a:pt x="4663821" y="477431"/>
                  </a:lnTo>
                  <a:lnTo>
                    <a:pt x="4653318" y="464731"/>
                  </a:lnTo>
                  <a:lnTo>
                    <a:pt x="4652454" y="464731"/>
                  </a:lnTo>
                  <a:lnTo>
                    <a:pt x="4652213" y="463473"/>
                  </a:lnTo>
                  <a:lnTo>
                    <a:pt x="4642116" y="452031"/>
                  </a:lnTo>
                  <a:lnTo>
                    <a:pt x="4644872" y="452031"/>
                  </a:lnTo>
                  <a:lnTo>
                    <a:pt x="4644872" y="439331"/>
                  </a:lnTo>
                  <a:lnTo>
                    <a:pt x="4647285" y="439331"/>
                  </a:lnTo>
                  <a:lnTo>
                    <a:pt x="4647285" y="426631"/>
                  </a:lnTo>
                  <a:lnTo>
                    <a:pt x="4650041" y="413931"/>
                  </a:lnTo>
                  <a:lnTo>
                    <a:pt x="4647285" y="401231"/>
                  </a:lnTo>
                  <a:lnTo>
                    <a:pt x="4642116" y="401231"/>
                  </a:lnTo>
                  <a:lnTo>
                    <a:pt x="4639703" y="413931"/>
                  </a:lnTo>
                  <a:lnTo>
                    <a:pt x="4642116" y="426631"/>
                  </a:lnTo>
                  <a:lnTo>
                    <a:pt x="4639703" y="426631"/>
                  </a:lnTo>
                  <a:lnTo>
                    <a:pt x="4631779" y="426631"/>
                  </a:lnTo>
                  <a:lnTo>
                    <a:pt x="4631779" y="439331"/>
                  </a:lnTo>
                  <a:lnTo>
                    <a:pt x="4624032" y="426631"/>
                  </a:lnTo>
                  <a:lnTo>
                    <a:pt x="4608525" y="401231"/>
                  </a:lnTo>
                  <a:lnTo>
                    <a:pt x="4603534" y="401231"/>
                  </a:lnTo>
                  <a:lnTo>
                    <a:pt x="4603534" y="388531"/>
                  </a:lnTo>
                  <a:lnTo>
                    <a:pt x="4593196" y="388531"/>
                  </a:lnTo>
                  <a:lnTo>
                    <a:pt x="4577702" y="375831"/>
                  </a:lnTo>
                  <a:lnTo>
                    <a:pt x="4580115" y="375831"/>
                  </a:lnTo>
                  <a:lnTo>
                    <a:pt x="4580115" y="363131"/>
                  </a:lnTo>
                  <a:lnTo>
                    <a:pt x="4574946" y="363131"/>
                  </a:lnTo>
                  <a:lnTo>
                    <a:pt x="4574946" y="1264831"/>
                  </a:lnTo>
                  <a:lnTo>
                    <a:pt x="4572533" y="1277531"/>
                  </a:lnTo>
                  <a:lnTo>
                    <a:pt x="4567364" y="1277531"/>
                  </a:lnTo>
                  <a:lnTo>
                    <a:pt x="4567364" y="1290231"/>
                  </a:lnTo>
                  <a:lnTo>
                    <a:pt x="4554271" y="1290231"/>
                  </a:lnTo>
                  <a:lnTo>
                    <a:pt x="4557026" y="1277531"/>
                  </a:lnTo>
                  <a:lnTo>
                    <a:pt x="4567364" y="1277531"/>
                  </a:lnTo>
                  <a:lnTo>
                    <a:pt x="4569777" y="1264831"/>
                  </a:lnTo>
                  <a:lnTo>
                    <a:pt x="4574946" y="1264831"/>
                  </a:lnTo>
                  <a:lnTo>
                    <a:pt x="4574946" y="363131"/>
                  </a:lnTo>
                  <a:lnTo>
                    <a:pt x="4577702" y="350431"/>
                  </a:lnTo>
                  <a:lnTo>
                    <a:pt x="4569777" y="350431"/>
                  </a:lnTo>
                  <a:lnTo>
                    <a:pt x="4572533" y="363131"/>
                  </a:lnTo>
                  <a:lnTo>
                    <a:pt x="4562487" y="363131"/>
                  </a:lnTo>
                  <a:lnTo>
                    <a:pt x="4555947" y="350431"/>
                  </a:lnTo>
                  <a:lnTo>
                    <a:pt x="4551858" y="350431"/>
                  </a:lnTo>
                  <a:lnTo>
                    <a:pt x="4551858" y="820331"/>
                  </a:lnTo>
                  <a:lnTo>
                    <a:pt x="4548848" y="871131"/>
                  </a:lnTo>
                  <a:lnTo>
                    <a:pt x="4540034" y="909231"/>
                  </a:lnTo>
                  <a:lnTo>
                    <a:pt x="4525797" y="960031"/>
                  </a:lnTo>
                  <a:lnTo>
                    <a:pt x="4509147" y="992898"/>
                  </a:lnTo>
                  <a:lnTo>
                    <a:pt x="4509147" y="1315631"/>
                  </a:lnTo>
                  <a:lnTo>
                    <a:pt x="4507776" y="1318641"/>
                  </a:lnTo>
                  <a:lnTo>
                    <a:pt x="4507776" y="1328331"/>
                  </a:lnTo>
                  <a:lnTo>
                    <a:pt x="4503318" y="1328331"/>
                  </a:lnTo>
                  <a:lnTo>
                    <a:pt x="4507776" y="1318641"/>
                  </a:lnTo>
                  <a:lnTo>
                    <a:pt x="4507776" y="1315631"/>
                  </a:lnTo>
                  <a:lnTo>
                    <a:pt x="4509147" y="1315631"/>
                  </a:lnTo>
                  <a:lnTo>
                    <a:pt x="4509147" y="992898"/>
                  </a:lnTo>
                  <a:lnTo>
                    <a:pt x="4506493" y="998131"/>
                  </a:lnTo>
                  <a:lnTo>
                    <a:pt x="4482477" y="1048931"/>
                  </a:lnTo>
                  <a:lnTo>
                    <a:pt x="4454106" y="1074331"/>
                  </a:lnTo>
                  <a:lnTo>
                    <a:pt x="4421746" y="1112431"/>
                  </a:lnTo>
                  <a:lnTo>
                    <a:pt x="4385754" y="1137831"/>
                  </a:lnTo>
                  <a:lnTo>
                    <a:pt x="4346499" y="1163231"/>
                  </a:lnTo>
                  <a:lnTo>
                    <a:pt x="4304335" y="1188631"/>
                  </a:lnTo>
                  <a:lnTo>
                    <a:pt x="4259618" y="1201331"/>
                  </a:lnTo>
                  <a:lnTo>
                    <a:pt x="4212717" y="1201331"/>
                  </a:lnTo>
                  <a:lnTo>
                    <a:pt x="4163987" y="1214031"/>
                  </a:lnTo>
                  <a:lnTo>
                    <a:pt x="4115219" y="1201331"/>
                  </a:lnTo>
                  <a:lnTo>
                    <a:pt x="4068203" y="1201331"/>
                  </a:lnTo>
                  <a:lnTo>
                    <a:pt x="4023309" y="1188631"/>
                  </a:lnTo>
                  <a:lnTo>
                    <a:pt x="3980929" y="1163231"/>
                  </a:lnTo>
                  <a:lnTo>
                    <a:pt x="3941419" y="1137831"/>
                  </a:lnTo>
                  <a:lnTo>
                    <a:pt x="3905161" y="1112431"/>
                  </a:lnTo>
                  <a:lnTo>
                    <a:pt x="3872522" y="1074331"/>
                  </a:lnTo>
                  <a:lnTo>
                    <a:pt x="3843883" y="1048931"/>
                  </a:lnTo>
                  <a:lnTo>
                    <a:pt x="3819614" y="998131"/>
                  </a:lnTo>
                  <a:lnTo>
                    <a:pt x="3806596" y="972731"/>
                  </a:lnTo>
                  <a:lnTo>
                    <a:pt x="3800081" y="960031"/>
                  </a:lnTo>
                  <a:lnTo>
                    <a:pt x="3785679" y="909231"/>
                  </a:lnTo>
                  <a:lnTo>
                    <a:pt x="3776751" y="871131"/>
                  </a:lnTo>
                  <a:lnTo>
                    <a:pt x="3774465" y="833031"/>
                  </a:lnTo>
                  <a:lnTo>
                    <a:pt x="3773703" y="820331"/>
                  </a:lnTo>
                  <a:lnTo>
                    <a:pt x="3776751" y="769531"/>
                  </a:lnTo>
                  <a:lnTo>
                    <a:pt x="3785679" y="718731"/>
                  </a:lnTo>
                  <a:lnTo>
                    <a:pt x="3800081" y="680631"/>
                  </a:lnTo>
                  <a:lnTo>
                    <a:pt x="3819614" y="629831"/>
                  </a:lnTo>
                  <a:lnTo>
                    <a:pt x="3843883" y="591731"/>
                  </a:lnTo>
                  <a:lnTo>
                    <a:pt x="3872522" y="553631"/>
                  </a:lnTo>
                  <a:lnTo>
                    <a:pt x="3888841" y="540931"/>
                  </a:lnTo>
                  <a:lnTo>
                    <a:pt x="3905161" y="528231"/>
                  </a:lnTo>
                  <a:lnTo>
                    <a:pt x="3941419" y="502831"/>
                  </a:lnTo>
                  <a:lnTo>
                    <a:pt x="3980929" y="477431"/>
                  </a:lnTo>
                  <a:lnTo>
                    <a:pt x="4023309" y="452031"/>
                  </a:lnTo>
                  <a:lnTo>
                    <a:pt x="4068203" y="439331"/>
                  </a:lnTo>
                  <a:lnTo>
                    <a:pt x="4115219" y="426631"/>
                  </a:lnTo>
                  <a:lnTo>
                    <a:pt x="4212717" y="426631"/>
                  </a:lnTo>
                  <a:lnTo>
                    <a:pt x="4259618" y="439331"/>
                  </a:lnTo>
                  <a:lnTo>
                    <a:pt x="4304335" y="452031"/>
                  </a:lnTo>
                  <a:lnTo>
                    <a:pt x="4346499" y="477431"/>
                  </a:lnTo>
                  <a:lnTo>
                    <a:pt x="4385754" y="502831"/>
                  </a:lnTo>
                  <a:lnTo>
                    <a:pt x="4421746" y="528231"/>
                  </a:lnTo>
                  <a:lnTo>
                    <a:pt x="4454106" y="553631"/>
                  </a:lnTo>
                  <a:lnTo>
                    <a:pt x="4482477" y="591731"/>
                  </a:lnTo>
                  <a:lnTo>
                    <a:pt x="4506493" y="629831"/>
                  </a:lnTo>
                  <a:lnTo>
                    <a:pt x="4525797" y="680631"/>
                  </a:lnTo>
                  <a:lnTo>
                    <a:pt x="4540034" y="718731"/>
                  </a:lnTo>
                  <a:lnTo>
                    <a:pt x="4548848" y="769531"/>
                  </a:lnTo>
                  <a:lnTo>
                    <a:pt x="4551858" y="820331"/>
                  </a:lnTo>
                  <a:lnTo>
                    <a:pt x="4551858" y="350431"/>
                  </a:lnTo>
                  <a:lnTo>
                    <a:pt x="4543945" y="350431"/>
                  </a:lnTo>
                  <a:lnTo>
                    <a:pt x="4546701" y="337731"/>
                  </a:lnTo>
                  <a:lnTo>
                    <a:pt x="4546701" y="325031"/>
                  </a:lnTo>
                  <a:lnTo>
                    <a:pt x="4551858" y="325031"/>
                  </a:lnTo>
                  <a:lnTo>
                    <a:pt x="4551858" y="312331"/>
                  </a:lnTo>
                  <a:lnTo>
                    <a:pt x="4541532" y="312331"/>
                  </a:lnTo>
                  <a:lnTo>
                    <a:pt x="4541532" y="325031"/>
                  </a:lnTo>
                  <a:lnTo>
                    <a:pt x="4533608" y="325031"/>
                  </a:lnTo>
                  <a:lnTo>
                    <a:pt x="4531195" y="312331"/>
                  </a:lnTo>
                  <a:lnTo>
                    <a:pt x="4528439" y="312331"/>
                  </a:lnTo>
                  <a:lnTo>
                    <a:pt x="4526026" y="325031"/>
                  </a:lnTo>
                  <a:lnTo>
                    <a:pt x="4523270" y="325031"/>
                  </a:lnTo>
                  <a:lnTo>
                    <a:pt x="4520857" y="312331"/>
                  </a:lnTo>
                  <a:lnTo>
                    <a:pt x="4520857" y="299631"/>
                  </a:lnTo>
                  <a:lnTo>
                    <a:pt x="4515688" y="299631"/>
                  </a:lnTo>
                  <a:lnTo>
                    <a:pt x="4515688" y="312331"/>
                  </a:lnTo>
                  <a:lnTo>
                    <a:pt x="4512932" y="325031"/>
                  </a:lnTo>
                  <a:lnTo>
                    <a:pt x="4507776" y="325031"/>
                  </a:lnTo>
                  <a:lnTo>
                    <a:pt x="4505363" y="312331"/>
                  </a:lnTo>
                  <a:lnTo>
                    <a:pt x="4502607" y="299631"/>
                  </a:lnTo>
                  <a:lnTo>
                    <a:pt x="4500194" y="299631"/>
                  </a:lnTo>
                  <a:lnTo>
                    <a:pt x="4502607" y="286931"/>
                  </a:lnTo>
                  <a:lnTo>
                    <a:pt x="4489856" y="286931"/>
                  </a:lnTo>
                  <a:lnTo>
                    <a:pt x="4492269" y="299631"/>
                  </a:lnTo>
                  <a:lnTo>
                    <a:pt x="4495025" y="299631"/>
                  </a:lnTo>
                  <a:lnTo>
                    <a:pt x="4495025" y="312331"/>
                  </a:lnTo>
                  <a:lnTo>
                    <a:pt x="4487278" y="299631"/>
                  </a:lnTo>
                  <a:lnTo>
                    <a:pt x="4471771" y="299631"/>
                  </a:lnTo>
                  <a:lnTo>
                    <a:pt x="4464024" y="286931"/>
                  </a:lnTo>
                  <a:lnTo>
                    <a:pt x="4453687" y="286931"/>
                  </a:lnTo>
                  <a:lnTo>
                    <a:pt x="4453687" y="274231"/>
                  </a:lnTo>
                  <a:lnTo>
                    <a:pt x="4450931" y="274231"/>
                  </a:lnTo>
                  <a:lnTo>
                    <a:pt x="4450931" y="261531"/>
                  </a:lnTo>
                  <a:lnTo>
                    <a:pt x="4448518" y="261531"/>
                  </a:lnTo>
                  <a:lnTo>
                    <a:pt x="4448518" y="236131"/>
                  </a:lnTo>
                  <a:lnTo>
                    <a:pt x="4443349" y="236131"/>
                  </a:lnTo>
                  <a:lnTo>
                    <a:pt x="4445762" y="248831"/>
                  </a:lnTo>
                  <a:lnTo>
                    <a:pt x="4440593" y="248831"/>
                  </a:lnTo>
                  <a:lnTo>
                    <a:pt x="4440593" y="274231"/>
                  </a:lnTo>
                  <a:lnTo>
                    <a:pt x="4435437" y="274231"/>
                  </a:lnTo>
                  <a:lnTo>
                    <a:pt x="4433024" y="261531"/>
                  </a:lnTo>
                  <a:lnTo>
                    <a:pt x="4433024" y="248831"/>
                  </a:lnTo>
                  <a:lnTo>
                    <a:pt x="4430268" y="248831"/>
                  </a:lnTo>
                  <a:lnTo>
                    <a:pt x="4427855" y="261531"/>
                  </a:lnTo>
                  <a:lnTo>
                    <a:pt x="4430268" y="261531"/>
                  </a:lnTo>
                  <a:lnTo>
                    <a:pt x="4430268" y="274231"/>
                  </a:lnTo>
                  <a:lnTo>
                    <a:pt x="4427855" y="274231"/>
                  </a:lnTo>
                  <a:lnTo>
                    <a:pt x="4427855" y="261531"/>
                  </a:lnTo>
                  <a:lnTo>
                    <a:pt x="4422686" y="248831"/>
                  </a:lnTo>
                  <a:lnTo>
                    <a:pt x="4417517" y="248831"/>
                  </a:lnTo>
                  <a:lnTo>
                    <a:pt x="4414761" y="236131"/>
                  </a:lnTo>
                  <a:lnTo>
                    <a:pt x="4412348" y="236131"/>
                  </a:lnTo>
                  <a:lnTo>
                    <a:pt x="4412348" y="248831"/>
                  </a:lnTo>
                  <a:lnTo>
                    <a:pt x="4407179" y="261531"/>
                  </a:lnTo>
                  <a:lnTo>
                    <a:pt x="4396854" y="261531"/>
                  </a:lnTo>
                  <a:lnTo>
                    <a:pt x="4394098" y="248831"/>
                  </a:lnTo>
                  <a:lnTo>
                    <a:pt x="4386516" y="248831"/>
                  </a:lnTo>
                  <a:lnTo>
                    <a:pt x="4386516" y="236131"/>
                  </a:lnTo>
                  <a:lnTo>
                    <a:pt x="4394098" y="236131"/>
                  </a:lnTo>
                  <a:lnTo>
                    <a:pt x="4391685" y="223431"/>
                  </a:lnTo>
                  <a:lnTo>
                    <a:pt x="4388929" y="223431"/>
                  </a:lnTo>
                  <a:lnTo>
                    <a:pt x="4388929" y="210731"/>
                  </a:lnTo>
                  <a:lnTo>
                    <a:pt x="4386516" y="210731"/>
                  </a:lnTo>
                  <a:lnTo>
                    <a:pt x="4386516" y="223431"/>
                  </a:lnTo>
                  <a:lnTo>
                    <a:pt x="4383760" y="236131"/>
                  </a:lnTo>
                  <a:lnTo>
                    <a:pt x="4381347" y="236131"/>
                  </a:lnTo>
                  <a:lnTo>
                    <a:pt x="4381347" y="248831"/>
                  </a:lnTo>
                  <a:lnTo>
                    <a:pt x="4378591" y="248831"/>
                  </a:lnTo>
                  <a:lnTo>
                    <a:pt x="4376178" y="236131"/>
                  </a:lnTo>
                  <a:lnTo>
                    <a:pt x="4373423" y="236131"/>
                  </a:lnTo>
                  <a:lnTo>
                    <a:pt x="4368254" y="223431"/>
                  </a:lnTo>
                  <a:lnTo>
                    <a:pt x="4373423" y="223431"/>
                  </a:lnTo>
                  <a:lnTo>
                    <a:pt x="4373423" y="210731"/>
                  </a:lnTo>
                  <a:lnTo>
                    <a:pt x="4383760" y="210731"/>
                  </a:lnTo>
                  <a:lnTo>
                    <a:pt x="4383760" y="223431"/>
                  </a:lnTo>
                  <a:lnTo>
                    <a:pt x="4386516" y="223431"/>
                  </a:lnTo>
                  <a:lnTo>
                    <a:pt x="4386516" y="210731"/>
                  </a:lnTo>
                  <a:lnTo>
                    <a:pt x="4391685" y="198031"/>
                  </a:lnTo>
                  <a:lnTo>
                    <a:pt x="4391685" y="185331"/>
                  </a:lnTo>
                  <a:lnTo>
                    <a:pt x="4365498" y="185331"/>
                  </a:lnTo>
                  <a:lnTo>
                    <a:pt x="4365498" y="198031"/>
                  </a:lnTo>
                  <a:lnTo>
                    <a:pt x="4371010" y="210731"/>
                  </a:lnTo>
                  <a:lnTo>
                    <a:pt x="4365498" y="210731"/>
                  </a:lnTo>
                  <a:lnTo>
                    <a:pt x="4365498" y="223431"/>
                  </a:lnTo>
                  <a:lnTo>
                    <a:pt x="4360342" y="223431"/>
                  </a:lnTo>
                  <a:lnTo>
                    <a:pt x="4357929" y="210731"/>
                  </a:lnTo>
                  <a:lnTo>
                    <a:pt x="4355173" y="210731"/>
                  </a:lnTo>
                  <a:lnTo>
                    <a:pt x="4352760" y="223431"/>
                  </a:lnTo>
                  <a:lnTo>
                    <a:pt x="4355173" y="223431"/>
                  </a:lnTo>
                  <a:lnTo>
                    <a:pt x="4350004" y="236131"/>
                  </a:lnTo>
                  <a:lnTo>
                    <a:pt x="4347591" y="236131"/>
                  </a:lnTo>
                  <a:lnTo>
                    <a:pt x="4347591" y="223431"/>
                  </a:lnTo>
                  <a:lnTo>
                    <a:pt x="4352760" y="223431"/>
                  </a:lnTo>
                  <a:lnTo>
                    <a:pt x="4352760" y="210731"/>
                  </a:lnTo>
                  <a:lnTo>
                    <a:pt x="4347591" y="210731"/>
                  </a:lnTo>
                  <a:lnTo>
                    <a:pt x="4347591" y="198031"/>
                  </a:lnTo>
                  <a:lnTo>
                    <a:pt x="4350004" y="185331"/>
                  </a:lnTo>
                  <a:lnTo>
                    <a:pt x="4342422" y="185331"/>
                  </a:lnTo>
                  <a:lnTo>
                    <a:pt x="4344835" y="198031"/>
                  </a:lnTo>
                  <a:lnTo>
                    <a:pt x="4342422" y="198031"/>
                  </a:lnTo>
                  <a:lnTo>
                    <a:pt x="4342422" y="210731"/>
                  </a:lnTo>
                  <a:lnTo>
                    <a:pt x="4339666" y="210731"/>
                  </a:lnTo>
                  <a:lnTo>
                    <a:pt x="4339666" y="236131"/>
                  </a:lnTo>
                  <a:lnTo>
                    <a:pt x="4332084" y="236131"/>
                  </a:lnTo>
                  <a:lnTo>
                    <a:pt x="4332084" y="223431"/>
                  </a:lnTo>
                  <a:lnTo>
                    <a:pt x="4329328" y="223431"/>
                  </a:lnTo>
                  <a:lnTo>
                    <a:pt x="4332084" y="210731"/>
                  </a:lnTo>
                  <a:lnTo>
                    <a:pt x="4324172" y="210731"/>
                  </a:lnTo>
                  <a:lnTo>
                    <a:pt x="4326928" y="223431"/>
                  </a:lnTo>
                  <a:lnTo>
                    <a:pt x="4293159" y="223431"/>
                  </a:lnTo>
                  <a:lnTo>
                    <a:pt x="4290758" y="222770"/>
                  </a:lnTo>
                  <a:lnTo>
                    <a:pt x="4290758" y="223431"/>
                  </a:lnTo>
                  <a:lnTo>
                    <a:pt x="4285589" y="223431"/>
                  </a:lnTo>
                  <a:lnTo>
                    <a:pt x="4285589" y="221361"/>
                  </a:lnTo>
                  <a:lnTo>
                    <a:pt x="4283405" y="220764"/>
                  </a:lnTo>
                  <a:lnTo>
                    <a:pt x="4282833" y="223431"/>
                  </a:lnTo>
                  <a:lnTo>
                    <a:pt x="4275252" y="223431"/>
                  </a:lnTo>
                  <a:lnTo>
                    <a:pt x="4274121" y="218236"/>
                  </a:lnTo>
                  <a:lnTo>
                    <a:pt x="4246664" y="210731"/>
                  </a:lnTo>
                  <a:lnTo>
                    <a:pt x="4236326" y="210731"/>
                  </a:lnTo>
                  <a:lnTo>
                    <a:pt x="4236326" y="185331"/>
                  </a:lnTo>
                  <a:lnTo>
                    <a:pt x="4231157" y="185331"/>
                  </a:lnTo>
                  <a:lnTo>
                    <a:pt x="4231157" y="210731"/>
                  </a:lnTo>
                  <a:lnTo>
                    <a:pt x="4228744" y="210731"/>
                  </a:lnTo>
                  <a:lnTo>
                    <a:pt x="4228744" y="198031"/>
                  </a:lnTo>
                  <a:lnTo>
                    <a:pt x="4220819" y="198031"/>
                  </a:lnTo>
                  <a:lnTo>
                    <a:pt x="4220819" y="210731"/>
                  </a:lnTo>
                  <a:lnTo>
                    <a:pt x="4202912" y="210731"/>
                  </a:lnTo>
                  <a:lnTo>
                    <a:pt x="4202912" y="198031"/>
                  </a:lnTo>
                  <a:lnTo>
                    <a:pt x="4194987" y="198031"/>
                  </a:lnTo>
                  <a:lnTo>
                    <a:pt x="4194987" y="210731"/>
                  </a:lnTo>
                  <a:lnTo>
                    <a:pt x="4192574" y="210731"/>
                  </a:lnTo>
                  <a:lnTo>
                    <a:pt x="4192574" y="198031"/>
                  </a:lnTo>
                  <a:lnTo>
                    <a:pt x="4194987" y="185331"/>
                  </a:lnTo>
                  <a:lnTo>
                    <a:pt x="4197743" y="172631"/>
                  </a:lnTo>
                  <a:lnTo>
                    <a:pt x="4192574" y="172631"/>
                  </a:lnTo>
                  <a:lnTo>
                    <a:pt x="4192574" y="185331"/>
                  </a:lnTo>
                  <a:lnTo>
                    <a:pt x="4184650" y="185331"/>
                  </a:lnTo>
                  <a:lnTo>
                    <a:pt x="4187406" y="198031"/>
                  </a:lnTo>
                  <a:lnTo>
                    <a:pt x="4189819" y="198031"/>
                  </a:lnTo>
                  <a:lnTo>
                    <a:pt x="4187406" y="210731"/>
                  </a:lnTo>
                  <a:lnTo>
                    <a:pt x="4187406" y="198031"/>
                  </a:lnTo>
                  <a:lnTo>
                    <a:pt x="4179481" y="198031"/>
                  </a:lnTo>
                  <a:lnTo>
                    <a:pt x="4179481" y="210731"/>
                  </a:lnTo>
                  <a:lnTo>
                    <a:pt x="4169156" y="210731"/>
                  </a:lnTo>
                  <a:lnTo>
                    <a:pt x="4169156" y="198031"/>
                  </a:lnTo>
                  <a:lnTo>
                    <a:pt x="4161574" y="198031"/>
                  </a:lnTo>
                  <a:lnTo>
                    <a:pt x="4158818" y="198031"/>
                  </a:lnTo>
                  <a:lnTo>
                    <a:pt x="4158818" y="185331"/>
                  </a:lnTo>
                  <a:lnTo>
                    <a:pt x="4153649" y="185331"/>
                  </a:lnTo>
                  <a:lnTo>
                    <a:pt x="4153649" y="198031"/>
                  </a:lnTo>
                  <a:lnTo>
                    <a:pt x="4151236" y="185331"/>
                  </a:lnTo>
                  <a:lnTo>
                    <a:pt x="4143311" y="185331"/>
                  </a:lnTo>
                  <a:lnTo>
                    <a:pt x="4146067" y="172631"/>
                  </a:lnTo>
                  <a:lnTo>
                    <a:pt x="4143311" y="172631"/>
                  </a:lnTo>
                  <a:lnTo>
                    <a:pt x="4143311" y="159931"/>
                  </a:lnTo>
                  <a:lnTo>
                    <a:pt x="4138155" y="159931"/>
                  </a:lnTo>
                  <a:lnTo>
                    <a:pt x="4138155" y="172631"/>
                  </a:lnTo>
                  <a:lnTo>
                    <a:pt x="4138155" y="185331"/>
                  </a:lnTo>
                  <a:lnTo>
                    <a:pt x="4135742" y="198031"/>
                  </a:lnTo>
                  <a:lnTo>
                    <a:pt x="4132986" y="198031"/>
                  </a:lnTo>
                  <a:lnTo>
                    <a:pt x="4132986" y="185331"/>
                  </a:lnTo>
                  <a:lnTo>
                    <a:pt x="4138155" y="185331"/>
                  </a:lnTo>
                  <a:lnTo>
                    <a:pt x="4138155" y="172631"/>
                  </a:lnTo>
                  <a:lnTo>
                    <a:pt x="4130573" y="172631"/>
                  </a:lnTo>
                  <a:lnTo>
                    <a:pt x="4130573" y="185331"/>
                  </a:lnTo>
                  <a:lnTo>
                    <a:pt x="4122648" y="185331"/>
                  </a:lnTo>
                  <a:lnTo>
                    <a:pt x="4120235" y="172631"/>
                  </a:lnTo>
                  <a:lnTo>
                    <a:pt x="4112310" y="172631"/>
                  </a:lnTo>
                  <a:lnTo>
                    <a:pt x="4112310" y="159931"/>
                  </a:lnTo>
                  <a:lnTo>
                    <a:pt x="4107142" y="159931"/>
                  </a:lnTo>
                  <a:lnTo>
                    <a:pt x="4107142" y="172631"/>
                  </a:lnTo>
                  <a:lnTo>
                    <a:pt x="4099572" y="172631"/>
                  </a:lnTo>
                  <a:lnTo>
                    <a:pt x="4099572" y="159931"/>
                  </a:lnTo>
                  <a:lnTo>
                    <a:pt x="4094403" y="159931"/>
                  </a:lnTo>
                  <a:lnTo>
                    <a:pt x="4094403" y="172631"/>
                  </a:lnTo>
                  <a:lnTo>
                    <a:pt x="4091648" y="172631"/>
                  </a:lnTo>
                  <a:lnTo>
                    <a:pt x="4091648" y="147231"/>
                  </a:lnTo>
                  <a:lnTo>
                    <a:pt x="4086479" y="147231"/>
                  </a:lnTo>
                  <a:lnTo>
                    <a:pt x="4089235" y="159931"/>
                  </a:lnTo>
                  <a:lnTo>
                    <a:pt x="4086479" y="159931"/>
                  </a:lnTo>
                  <a:lnTo>
                    <a:pt x="4086479" y="172631"/>
                  </a:lnTo>
                  <a:lnTo>
                    <a:pt x="4084066" y="172631"/>
                  </a:lnTo>
                  <a:lnTo>
                    <a:pt x="4084066" y="159931"/>
                  </a:lnTo>
                  <a:lnTo>
                    <a:pt x="4073728" y="159931"/>
                  </a:lnTo>
                  <a:lnTo>
                    <a:pt x="4073728" y="147231"/>
                  </a:lnTo>
                  <a:lnTo>
                    <a:pt x="4070972" y="147231"/>
                  </a:lnTo>
                  <a:lnTo>
                    <a:pt x="4070972" y="134531"/>
                  </a:lnTo>
                  <a:lnTo>
                    <a:pt x="4055478" y="134531"/>
                  </a:lnTo>
                  <a:lnTo>
                    <a:pt x="4055478" y="147231"/>
                  </a:lnTo>
                  <a:lnTo>
                    <a:pt x="4060647" y="147231"/>
                  </a:lnTo>
                  <a:lnTo>
                    <a:pt x="4060647" y="159931"/>
                  </a:lnTo>
                  <a:lnTo>
                    <a:pt x="4070972" y="159931"/>
                  </a:lnTo>
                  <a:lnTo>
                    <a:pt x="4070972" y="172631"/>
                  </a:lnTo>
                  <a:lnTo>
                    <a:pt x="4063403" y="172631"/>
                  </a:lnTo>
                  <a:lnTo>
                    <a:pt x="4058234" y="172631"/>
                  </a:lnTo>
                  <a:lnTo>
                    <a:pt x="4058234" y="159931"/>
                  </a:lnTo>
                  <a:lnTo>
                    <a:pt x="4055478" y="159931"/>
                  </a:lnTo>
                  <a:lnTo>
                    <a:pt x="4053065" y="147231"/>
                  </a:lnTo>
                  <a:lnTo>
                    <a:pt x="4050309" y="147231"/>
                  </a:lnTo>
                  <a:lnTo>
                    <a:pt x="4050309" y="159931"/>
                  </a:lnTo>
                  <a:lnTo>
                    <a:pt x="4050309" y="172631"/>
                  </a:lnTo>
                  <a:lnTo>
                    <a:pt x="4050309" y="185331"/>
                  </a:lnTo>
                  <a:lnTo>
                    <a:pt x="4045140" y="185331"/>
                  </a:lnTo>
                  <a:lnTo>
                    <a:pt x="4045140" y="172631"/>
                  </a:lnTo>
                  <a:lnTo>
                    <a:pt x="4050309" y="172631"/>
                  </a:lnTo>
                  <a:lnTo>
                    <a:pt x="4050309" y="159931"/>
                  </a:lnTo>
                  <a:lnTo>
                    <a:pt x="4047896" y="159931"/>
                  </a:lnTo>
                  <a:lnTo>
                    <a:pt x="4047896" y="147231"/>
                  </a:lnTo>
                  <a:lnTo>
                    <a:pt x="4042727" y="147231"/>
                  </a:lnTo>
                  <a:lnTo>
                    <a:pt x="4042727" y="159931"/>
                  </a:lnTo>
                  <a:lnTo>
                    <a:pt x="4045140" y="159931"/>
                  </a:lnTo>
                  <a:lnTo>
                    <a:pt x="4042727" y="172631"/>
                  </a:lnTo>
                  <a:lnTo>
                    <a:pt x="4037558" y="159931"/>
                  </a:lnTo>
                  <a:lnTo>
                    <a:pt x="4037558" y="185331"/>
                  </a:lnTo>
                  <a:lnTo>
                    <a:pt x="4037558" y="198031"/>
                  </a:lnTo>
                  <a:lnTo>
                    <a:pt x="4034802" y="198031"/>
                  </a:lnTo>
                  <a:lnTo>
                    <a:pt x="4029646" y="198031"/>
                  </a:lnTo>
                  <a:lnTo>
                    <a:pt x="4029646" y="185331"/>
                  </a:lnTo>
                  <a:lnTo>
                    <a:pt x="4037558" y="185331"/>
                  </a:lnTo>
                  <a:lnTo>
                    <a:pt x="4037558" y="159931"/>
                  </a:lnTo>
                  <a:lnTo>
                    <a:pt x="4027233" y="159931"/>
                  </a:lnTo>
                  <a:lnTo>
                    <a:pt x="4024477" y="172631"/>
                  </a:lnTo>
                  <a:lnTo>
                    <a:pt x="4022064" y="172631"/>
                  </a:lnTo>
                  <a:lnTo>
                    <a:pt x="4022064" y="185331"/>
                  </a:lnTo>
                  <a:lnTo>
                    <a:pt x="4019308" y="185331"/>
                  </a:lnTo>
                  <a:lnTo>
                    <a:pt x="4019308" y="198031"/>
                  </a:lnTo>
                  <a:lnTo>
                    <a:pt x="4011726" y="198031"/>
                  </a:lnTo>
                  <a:lnTo>
                    <a:pt x="4008971" y="185331"/>
                  </a:lnTo>
                  <a:lnTo>
                    <a:pt x="4011726" y="185331"/>
                  </a:lnTo>
                  <a:lnTo>
                    <a:pt x="4011726" y="172631"/>
                  </a:lnTo>
                  <a:lnTo>
                    <a:pt x="4008971" y="172631"/>
                  </a:lnTo>
                  <a:lnTo>
                    <a:pt x="4008971" y="159931"/>
                  </a:lnTo>
                  <a:lnTo>
                    <a:pt x="4003802" y="159931"/>
                  </a:lnTo>
                  <a:lnTo>
                    <a:pt x="4003802" y="172631"/>
                  </a:lnTo>
                  <a:lnTo>
                    <a:pt x="3998633" y="172631"/>
                  </a:lnTo>
                  <a:lnTo>
                    <a:pt x="3998633" y="185331"/>
                  </a:lnTo>
                  <a:lnTo>
                    <a:pt x="4006558" y="185331"/>
                  </a:lnTo>
                  <a:lnTo>
                    <a:pt x="4006558" y="198031"/>
                  </a:lnTo>
                  <a:lnTo>
                    <a:pt x="3998633" y="198031"/>
                  </a:lnTo>
                  <a:lnTo>
                    <a:pt x="3998633" y="210731"/>
                  </a:lnTo>
                  <a:lnTo>
                    <a:pt x="3995877" y="210731"/>
                  </a:lnTo>
                  <a:lnTo>
                    <a:pt x="3995877" y="236131"/>
                  </a:lnTo>
                  <a:lnTo>
                    <a:pt x="3990721" y="236131"/>
                  </a:lnTo>
                  <a:lnTo>
                    <a:pt x="3990721" y="223431"/>
                  </a:lnTo>
                  <a:lnTo>
                    <a:pt x="3993477" y="223431"/>
                  </a:lnTo>
                  <a:lnTo>
                    <a:pt x="3993477" y="210731"/>
                  </a:lnTo>
                  <a:lnTo>
                    <a:pt x="3995877" y="210731"/>
                  </a:lnTo>
                  <a:lnTo>
                    <a:pt x="3995877" y="198031"/>
                  </a:lnTo>
                  <a:lnTo>
                    <a:pt x="3990721" y="198031"/>
                  </a:lnTo>
                  <a:lnTo>
                    <a:pt x="3990721" y="185331"/>
                  </a:lnTo>
                  <a:lnTo>
                    <a:pt x="3995877" y="185331"/>
                  </a:lnTo>
                  <a:lnTo>
                    <a:pt x="3995877" y="172631"/>
                  </a:lnTo>
                  <a:lnTo>
                    <a:pt x="3988308" y="172631"/>
                  </a:lnTo>
                  <a:lnTo>
                    <a:pt x="3988308" y="185331"/>
                  </a:lnTo>
                  <a:lnTo>
                    <a:pt x="3983139" y="185331"/>
                  </a:lnTo>
                  <a:lnTo>
                    <a:pt x="3983139" y="198031"/>
                  </a:lnTo>
                  <a:lnTo>
                    <a:pt x="3980383" y="198031"/>
                  </a:lnTo>
                  <a:lnTo>
                    <a:pt x="3977970" y="210731"/>
                  </a:lnTo>
                  <a:lnTo>
                    <a:pt x="3977970" y="223431"/>
                  </a:lnTo>
                  <a:lnTo>
                    <a:pt x="3967632" y="223431"/>
                  </a:lnTo>
                  <a:lnTo>
                    <a:pt x="3967632" y="210731"/>
                  </a:lnTo>
                  <a:lnTo>
                    <a:pt x="3970045" y="210731"/>
                  </a:lnTo>
                  <a:lnTo>
                    <a:pt x="3972801" y="198031"/>
                  </a:lnTo>
                  <a:lnTo>
                    <a:pt x="3959707" y="198031"/>
                  </a:lnTo>
                  <a:lnTo>
                    <a:pt x="3962463" y="210731"/>
                  </a:lnTo>
                  <a:lnTo>
                    <a:pt x="3959707" y="210731"/>
                  </a:lnTo>
                  <a:lnTo>
                    <a:pt x="3959707" y="223431"/>
                  </a:lnTo>
                  <a:lnTo>
                    <a:pt x="3957307" y="223431"/>
                  </a:lnTo>
                  <a:lnTo>
                    <a:pt x="3957307" y="210731"/>
                  </a:lnTo>
                  <a:lnTo>
                    <a:pt x="3949382" y="210731"/>
                  </a:lnTo>
                  <a:lnTo>
                    <a:pt x="3949382" y="223431"/>
                  </a:lnTo>
                  <a:lnTo>
                    <a:pt x="3952138" y="223431"/>
                  </a:lnTo>
                  <a:lnTo>
                    <a:pt x="3952138" y="236131"/>
                  </a:lnTo>
                  <a:lnTo>
                    <a:pt x="3954551" y="248831"/>
                  </a:lnTo>
                  <a:lnTo>
                    <a:pt x="3949382" y="248831"/>
                  </a:lnTo>
                  <a:lnTo>
                    <a:pt x="3952138" y="236131"/>
                  </a:lnTo>
                  <a:lnTo>
                    <a:pt x="3946969" y="236131"/>
                  </a:lnTo>
                  <a:lnTo>
                    <a:pt x="3946969" y="248831"/>
                  </a:lnTo>
                  <a:lnTo>
                    <a:pt x="3926294" y="248831"/>
                  </a:lnTo>
                  <a:lnTo>
                    <a:pt x="3926294" y="236131"/>
                  </a:lnTo>
                  <a:lnTo>
                    <a:pt x="3921137" y="236131"/>
                  </a:lnTo>
                  <a:lnTo>
                    <a:pt x="3921137" y="248831"/>
                  </a:lnTo>
                  <a:lnTo>
                    <a:pt x="3905631" y="248831"/>
                  </a:lnTo>
                  <a:lnTo>
                    <a:pt x="3908044" y="261531"/>
                  </a:lnTo>
                  <a:lnTo>
                    <a:pt x="3905631" y="261531"/>
                  </a:lnTo>
                  <a:lnTo>
                    <a:pt x="3902875" y="274231"/>
                  </a:lnTo>
                  <a:lnTo>
                    <a:pt x="3902875" y="261531"/>
                  </a:lnTo>
                  <a:lnTo>
                    <a:pt x="3879799" y="261531"/>
                  </a:lnTo>
                  <a:lnTo>
                    <a:pt x="3879799" y="274231"/>
                  </a:lnTo>
                  <a:lnTo>
                    <a:pt x="3871874" y="274231"/>
                  </a:lnTo>
                  <a:lnTo>
                    <a:pt x="3871874" y="286931"/>
                  </a:lnTo>
                  <a:lnTo>
                    <a:pt x="3859123" y="286931"/>
                  </a:lnTo>
                  <a:lnTo>
                    <a:pt x="3853954" y="299631"/>
                  </a:lnTo>
                  <a:lnTo>
                    <a:pt x="3851198" y="286931"/>
                  </a:lnTo>
                  <a:lnTo>
                    <a:pt x="3846042" y="286931"/>
                  </a:lnTo>
                  <a:lnTo>
                    <a:pt x="3843629" y="299631"/>
                  </a:lnTo>
                  <a:lnTo>
                    <a:pt x="3835704" y="299631"/>
                  </a:lnTo>
                  <a:lnTo>
                    <a:pt x="3833291" y="312331"/>
                  </a:lnTo>
                  <a:lnTo>
                    <a:pt x="3833291" y="299631"/>
                  </a:lnTo>
                  <a:lnTo>
                    <a:pt x="3830536" y="299631"/>
                  </a:lnTo>
                  <a:lnTo>
                    <a:pt x="3830536" y="312331"/>
                  </a:lnTo>
                  <a:lnTo>
                    <a:pt x="3828123" y="312331"/>
                  </a:lnTo>
                  <a:lnTo>
                    <a:pt x="3828123" y="299631"/>
                  </a:lnTo>
                  <a:lnTo>
                    <a:pt x="3830536" y="286931"/>
                  </a:lnTo>
                  <a:lnTo>
                    <a:pt x="3822954" y="286931"/>
                  </a:lnTo>
                  <a:lnTo>
                    <a:pt x="3822954" y="299631"/>
                  </a:lnTo>
                  <a:lnTo>
                    <a:pt x="3822954" y="312331"/>
                  </a:lnTo>
                  <a:lnTo>
                    <a:pt x="3820198" y="299631"/>
                  </a:lnTo>
                  <a:lnTo>
                    <a:pt x="3822954" y="299631"/>
                  </a:lnTo>
                  <a:lnTo>
                    <a:pt x="3822954" y="286931"/>
                  </a:lnTo>
                  <a:lnTo>
                    <a:pt x="3822954" y="274231"/>
                  </a:lnTo>
                  <a:lnTo>
                    <a:pt x="3825367" y="274231"/>
                  </a:lnTo>
                  <a:lnTo>
                    <a:pt x="3822954" y="261531"/>
                  </a:lnTo>
                  <a:lnTo>
                    <a:pt x="3820198" y="261531"/>
                  </a:lnTo>
                  <a:lnTo>
                    <a:pt x="3820198" y="274231"/>
                  </a:lnTo>
                  <a:lnTo>
                    <a:pt x="3817785" y="286931"/>
                  </a:lnTo>
                  <a:lnTo>
                    <a:pt x="3817785" y="299631"/>
                  </a:lnTo>
                  <a:lnTo>
                    <a:pt x="3815029" y="312331"/>
                  </a:lnTo>
                  <a:lnTo>
                    <a:pt x="3815029" y="325031"/>
                  </a:lnTo>
                  <a:lnTo>
                    <a:pt x="3804704" y="325031"/>
                  </a:lnTo>
                  <a:lnTo>
                    <a:pt x="3804704" y="312331"/>
                  </a:lnTo>
                  <a:lnTo>
                    <a:pt x="3789197" y="312331"/>
                  </a:lnTo>
                  <a:lnTo>
                    <a:pt x="3789197" y="325031"/>
                  </a:lnTo>
                  <a:lnTo>
                    <a:pt x="3802291" y="325031"/>
                  </a:lnTo>
                  <a:lnTo>
                    <a:pt x="3794493" y="337731"/>
                  </a:lnTo>
                  <a:lnTo>
                    <a:pt x="3786441" y="337731"/>
                  </a:lnTo>
                  <a:lnTo>
                    <a:pt x="3777869" y="350431"/>
                  </a:lnTo>
                  <a:lnTo>
                    <a:pt x="3758196" y="350431"/>
                  </a:lnTo>
                  <a:lnTo>
                    <a:pt x="3758196" y="363131"/>
                  </a:lnTo>
                  <a:lnTo>
                    <a:pt x="3750614" y="363131"/>
                  </a:lnTo>
                  <a:lnTo>
                    <a:pt x="3750614" y="375831"/>
                  </a:lnTo>
                  <a:lnTo>
                    <a:pt x="3742690" y="375831"/>
                  </a:lnTo>
                  <a:lnTo>
                    <a:pt x="3740289" y="388531"/>
                  </a:lnTo>
                  <a:lnTo>
                    <a:pt x="3735120" y="388531"/>
                  </a:lnTo>
                  <a:lnTo>
                    <a:pt x="3735120" y="375831"/>
                  </a:lnTo>
                  <a:lnTo>
                    <a:pt x="3740289" y="375831"/>
                  </a:lnTo>
                  <a:lnTo>
                    <a:pt x="3740289" y="363131"/>
                  </a:lnTo>
                  <a:lnTo>
                    <a:pt x="3737533" y="363131"/>
                  </a:lnTo>
                  <a:lnTo>
                    <a:pt x="3737533" y="350431"/>
                  </a:lnTo>
                  <a:lnTo>
                    <a:pt x="3732365" y="350431"/>
                  </a:lnTo>
                  <a:lnTo>
                    <a:pt x="3732365" y="375831"/>
                  </a:lnTo>
                  <a:lnTo>
                    <a:pt x="3729952" y="375831"/>
                  </a:lnTo>
                  <a:lnTo>
                    <a:pt x="3729952" y="388531"/>
                  </a:lnTo>
                  <a:lnTo>
                    <a:pt x="3729952" y="1252131"/>
                  </a:lnTo>
                  <a:lnTo>
                    <a:pt x="3729952" y="1260792"/>
                  </a:lnTo>
                  <a:lnTo>
                    <a:pt x="3724783" y="1252131"/>
                  </a:lnTo>
                  <a:lnTo>
                    <a:pt x="3729952" y="1252131"/>
                  </a:lnTo>
                  <a:lnTo>
                    <a:pt x="3729952" y="388531"/>
                  </a:lnTo>
                  <a:lnTo>
                    <a:pt x="3727196" y="401231"/>
                  </a:lnTo>
                  <a:lnTo>
                    <a:pt x="3724783" y="388531"/>
                  </a:lnTo>
                  <a:lnTo>
                    <a:pt x="3729952" y="388531"/>
                  </a:lnTo>
                  <a:lnTo>
                    <a:pt x="3729952" y="375831"/>
                  </a:lnTo>
                  <a:lnTo>
                    <a:pt x="3722027" y="375831"/>
                  </a:lnTo>
                  <a:lnTo>
                    <a:pt x="3722027" y="401231"/>
                  </a:lnTo>
                  <a:lnTo>
                    <a:pt x="3719614" y="388531"/>
                  </a:lnTo>
                  <a:lnTo>
                    <a:pt x="3722027" y="375831"/>
                  </a:lnTo>
                  <a:lnTo>
                    <a:pt x="3714445" y="375831"/>
                  </a:lnTo>
                  <a:lnTo>
                    <a:pt x="3716858" y="388531"/>
                  </a:lnTo>
                  <a:lnTo>
                    <a:pt x="3716858" y="413931"/>
                  </a:lnTo>
                  <a:lnTo>
                    <a:pt x="3711689" y="413931"/>
                  </a:lnTo>
                  <a:lnTo>
                    <a:pt x="3711689" y="401231"/>
                  </a:lnTo>
                  <a:lnTo>
                    <a:pt x="3706520" y="401231"/>
                  </a:lnTo>
                  <a:lnTo>
                    <a:pt x="3706520" y="413931"/>
                  </a:lnTo>
                  <a:lnTo>
                    <a:pt x="3696195" y="413931"/>
                  </a:lnTo>
                  <a:lnTo>
                    <a:pt x="3696195" y="439331"/>
                  </a:lnTo>
                  <a:lnTo>
                    <a:pt x="3685857" y="439331"/>
                  </a:lnTo>
                  <a:lnTo>
                    <a:pt x="3683444" y="452031"/>
                  </a:lnTo>
                  <a:lnTo>
                    <a:pt x="3683444" y="439331"/>
                  </a:lnTo>
                  <a:lnTo>
                    <a:pt x="3678275" y="439331"/>
                  </a:lnTo>
                  <a:lnTo>
                    <a:pt x="3678275" y="426631"/>
                  </a:lnTo>
                  <a:lnTo>
                    <a:pt x="3685857" y="426631"/>
                  </a:lnTo>
                  <a:lnTo>
                    <a:pt x="3685857" y="413931"/>
                  </a:lnTo>
                  <a:lnTo>
                    <a:pt x="3675519" y="413931"/>
                  </a:lnTo>
                  <a:lnTo>
                    <a:pt x="3675519" y="426631"/>
                  </a:lnTo>
                  <a:lnTo>
                    <a:pt x="3665194" y="426631"/>
                  </a:lnTo>
                  <a:lnTo>
                    <a:pt x="3665194" y="439331"/>
                  </a:lnTo>
                  <a:lnTo>
                    <a:pt x="3667950" y="439331"/>
                  </a:lnTo>
                  <a:lnTo>
                    <a:pt x="3670350" y="452031"/>
                  </a:lnTo>
                  <a:lnTo>
                    <a:pt x="3678275" y="452031"/>
                  </a:lnTo>
                  <a:lnTo>
                    <a:pt x="3675519" y="464731"/>
                  </a:lnTo>
                  <a:lnTo>
                    <a:pt x="3670350" y="464731"/>
                  </a:lnTo>
                  <a:lnTo>
                    <a:pt x="3665194" y="471944"/>
                  </a:lnTo>
                  <a:lnTo>
                    <a:pt x="3665194" y="477431"/>
                  </a:lnTo>
                  <a:lnTo>
                    <a:pt x="3661245" y="477431"/>
                  </a:lnTo>
                  <a:lnTo>
                    <a:pt x="3653040" y="490131"/>
                  </a:lnTo>
                  <a:lnTo>
                    <a:pt x="3649688" y="495973"/>
                  </a:lnTo>
                  <a:lnTo>
                    <a:pt x="3649688" y="502831"/>
                  </a:lnTo>
                  <a:lnTo>
                    <a:pt x="3645751" y="502831"/>
                  </a:lnTo>
                  <a:lnTo>
                    <a:pt x="3643782" y="506742"/>
                  </a:lnTo>
                  <a:lnTo>
                    <a:pt x="3642106" y="515531"/>
                  </a:lnTo>
                  <a:lnTo>
                    <a:pt x="3639350" y="515531"/>
                  </a:lnTo>
                  <a:lnTo>
                    <a:pt x="3643782" y="506742"/>
                  </a:lnTo>
                  <a:lnTo>
                    <a:pt x="3644519" y="502831"/>
                  </a:lnTo>
                  <a:lnTo>
                    <a:pt x="3645751" y="502831"/>
                  </a:lnTo>
                  <a:lnTo>
                    <a:pt x="3649688" y="495973"/>
                  </a:lnTo>
                  <a:lnTo>
                    <a:pt x="3649688" y="490131"/>
                  </a:lnTo>
                  <a:lnTo>
                    <a:pt x="3642106" y="490131"/>
                  </a:lnTo>
                  <a:lnTo>
                    <a:pt x="3642106" y="502831"/>
                  </a:lnTo>
                  <a:lnTo>
                    <a:pt x="3631425" y="502831"/>
                  </a:lnTo>
                  <a:lnTo>
                    <a:pt x="3634181" y="515531"/>
                  </a:lnTo>
                  <a:lnTo>
                    <a:pt x="3636594" y="515531"/>
                  </a:lnTo>
                  <a:lnTo>
                    <a:pt x="3636594" y="528231"/>
                  </a:lnTo>
                  <a:lnTo>
                    <a:pt x="3634181" y="528231"/>
                  </a:lnTo>
                  <a:lnTo>
                    <a:pt x="3634181" y="515531"/>
                  </a:lnTo>
                  <a:lnTo>
                    <a:pt x="3631425" y="515531"/>
                  </a:lnTo>
                  <a:lnTo>
                    <a:pt x="3631425" y="502831"/>
                  </a:lnTo>
                  <a:lnTo>
                    <a:pt x="3631425" y="477431"/>
                  </a:lnTo>
                  <a:lnTo>
                    <a:pt x="3636594" y="477431"/>
                  </a:lnTo>
                  <a:lnTo>
                    <a:pt x="3639350" y="464731"/>
                  </a:lnTo>
                  <a:lnTo>
                    <a:pt x="3626269" y="464731"/>
                  </a:lnTo>
                  <a:lnTo>
                    <a:pt x="3629025" y="477431"/>
                  </a:lnTo>
                  <a:lnTo>
                    <a:pt x="3626269" y="490131"/>
                  </a:lnTo>
                  <a:lnTo>
                    <a:pt x="3626269" y="515531"/>
                  </a:lnTo>
                  <a:lnTo>
                    <a:pt x="3629025" y="515531"/>
                  </a:lnTo>
                  <a:lnTo>
                    <a:pt x="3631425" y="528231"/>
                  </a:lnTo>
                  <a:lnTo>
                    <a:pt x="3613518" y="528231"/>
                  </a:lnTo>
                  <a:lnTo>
                    <a:pt x="3613518" y="515531"/>
                  </a:lnTo>
                  <a:lnTo>
                    <a:pt x="3605593" y="515531"/>
                  </a:lnTo>
                  <a:lnTo>
                    <a:pt x="3605593" y="528231"/>
                  </a:lnTo>
                  <a:lnTo>
                    <a:pt x="3605593" y="540931"/>
                  </a:lnTo>
                  <a:lnTo>
                    <a:pt x="3603180" y="540931"/>
                  </a:lnTo>
                  <a:lnTo>
                    <a:pt x="3603180" y="528231"/>
                  </a:lnTo>
                  <a:lnTo>
                    <a:pt x="3605593" y="528231"/>
                  </a:lnTo>
                  <a:lnTo>
                    <a:pt x="3605593" y="515531"/>
                  </a:lnTo>
                  <a:lnTo>
                    <a:pt x="3605593" y="502831"/>
                  </a:lnTo>
                  <a:lnTo>
                    <a:pt x="3600424" y="502831"/>
                  </a:lnTo>
                  <a:lnTo>
                    <a:pt x="3600424" y="528231"/>
                  </a:lnTo>
                  <a:lnTo>
                    <a:pt x="3595255" y="528231"/>
                  </a:lnTo>
                  <a:lnTo>
                    <a:pt x="3595255" y="515531"/>
                  </a:lnTo>
                  <a:lnTo>
                    <a:pt x="3590099" y="515531"/>
                  </a:lnTo>
                  <a:lnTo>
                    <a:pt x="3590099" y="528231"/>
                  </a:lnTo>
                  <a:lnTo>
                    <a:pt x="3587686" y="528231"/>
                  </a:lnTo>
                  <a:lnTo>
                    <a:pt x="3587686" y="515531"/>
                  </a:lnTo>
                  <a:lnTo>
                    <a:pt x="3582517" y="515531"/>
                  </a:lnTo>
                  <a:lnTo>
                    <a:pt x="3574592" y="515531"/>
                  </a:lnTo>
                  <a:lnTo>
                    <a:pt x="3574592" y="528231"/>
                  </a:lnTo>
                  <a:lnTo>
                    <a:pt x="3577348" y="540931"/>
                  </a:lnTo>
                  <a:lnTo>
                    <a:pt x="3579761" y="540931"/>
                  </a:lnTo>
                  <a:lnTo>
                    <a:pt x="3582517" y="528231"/>
                  </a:lnTo>
                  <a:lnTo>
                    <a:pt x="3584930" y="528231"/>
                  </a:lnTo>
                  <a:lnTo>
                    <a:pt x="3584930" y="540931"/>
                  </a:lnTo>
                  <a:lnTo>
                    <a:pt x="3587686" y="553631"/>
                  </a:lnTo>
                  <a:lnTo>
                    <a:pt x="3592855" y="553631"/>
                  </a:lnTo>
                  <a:lnTo>
                    <a:pt x="3592855" y="566331"/>
                  </a:lnTo>
                  <a:lnTo>
                    <a:pt x="3587686" y="566331"/>
                  </a:lnTo>
                  <a:lnTo>
                    <a:pt x="3590099" y="579031"/>
                  </a:lnTo>
                  <a:lnTo>
                    <a:pt x="3590099" y="591731"/>
                  </a:lnTo>
                  <a:lnTo>
                    <a:pt x="3590099" y="604431"/>
                  </a:lnTo>
                  <a:lnTo>
                    <a:pt x="3587686" y="617131"/>
                  </a:lnTo>
                  <a:lnTo>
                    <a:pt x="3590099" y="617131"/>
                  </a:lnTo>
                  <a:lnTo>
                    <a:pt x="3590099" y="629831"/>
                  </a:lnTo>
                  <a:lnTo>
                    <a:pt x="3587686" y="629831"/>
                  </a:lnTo>
                  <a:lnTo>
                    <a:pt x="3587686" y="642531"/>
                  </a:lnTo>
                  <a:lnTo>
                    <a:pt x="3582517" y="642531"/>
                  </a:lnTo>
                  <a:lnTo>
                    <a:pt x="3582517" y="629831"/>
                  </a:lnTo>
                  <a:lnTo>
                    <a:pt x="3579761" y="629831"/>
                  </a:lnTo>
                  <a:lnTo>
                    <a:pt x="3579761" y="604431"/>
                  </a:lnTo>
                  <a:lnTo>
                    <a:pt x="3582517" y="604431"/>
                  </a:lnTo>
                  <a:lnTo>
                    <a:pt x="3582517" y="591731"/>
                  </a:lnTo>
                  <a:lnTo>
                    <a:pt x="3577348" y="591731"/>
                  </a:lnTo>
                  <a:lnTo>
                    <a:pt x="3577348" y="604431"/>
                  </a:lnTo>
                  <a:lnTo>
                    <a:pt x="3574592" y="604431"/>
                  </a:lnTo>
                  <a:lnTo>
                    <a:pt x="3574592" y="629831"/>
                  </a:lnTo>
                  <a:lnTo>
                    <a:pt x="3577348" y="629831"/>
                  </a:lnTo>
                  <a:lnTo>
                    <a:pt x="3577348" y="642531"/>
                  </a:lnTo>
                  <a:lnTo>
                    <a:pt x="3579761" y="642531"/>
                  </a:lnTo>
                  <a:lnTo>
                    <a:pt x="3577348" y="655231"/>
                  </a:lnTo>
                  <a:lnTo>
                    <a:pt x="3579761" y="655231"/>
                  </a:lnTo>
                  <a:lnTo>
                    <a:pt x="3579761" y="667931"/>
                  </a:lnTo>
                  <a:lnTo>
                    <a:pt x="3572179" y="667931"/>
                  </a:lnTo>
                  <a:lnTo>
                    <a:pt x="3572179" y="655231"/>
                  </a:lnTo>
                  <a:lnTo>
                    <a:pt x="3569424" y="655231"/>
                  </a:lnTo>
                  <a:lnTo>
                    <a:pt x="3569424" y="693331"/>
                  </a:lnTo>
                  <a:lnTo>
                    <a:pt x="3567011" y="693331"/>
                  </a:lnTo>
                  <a:lnTo>
                    <a:pt x="3567011" y="680631"/>
                  </a:lnTo>
                  <a:lnTo>
                    <a:pt x="3564255" y="680631"/>
                  </a:lnTo>
                  <a:lnTo>
                    <a:pt x="3564255" y="667931"/>
                  </a:lnTo>
                  <a:lnTo>
                    <a:pt x="3567011" y="667931"/>
                  </a:lnTo>
                  <a:lnTo>
                    <a:pt x="3567011" y="680631"/>
                  </a:lnTo>
                  <a:lnTo>
                    <a:pt x="3569424" y="693331"/>
                  </a:lnTo>
                  <a:lnTo>
                    <a:pt x="3569424" y="655231"/>
                  </a:lnTo>
                  <a:lnTo>
                    <a:pt x="3559086" y="655231"/>
                  </a:lnTo>
                  <a:lnTo>
                    <a:pt x="3559086" y="680631"/>
                  </a:lnTo>
                  <a:lnTo>
                    <a:pt x="3556685" y="680631"/>
                  </a:lnTo>
                  <a:lnTo>
                    <a:pt x="3556685" y="667931"/>
                  </a:lnTo>
                  <a:lnTo>
                    <a:pt x="3553930" y="655231"/>
                  </a:lnTo>
                  <a:lnTo>
                    <a:pt x="3548761" y="655231"/>
                  </a:lnTo>
                  <a:lnTo>
                    <a:pt x="3546348" y="667931"/>
                  </a:lnTo>
                  <a:lnTo>
                    <a:pt x="3548761" y="667931"/>
                  </a:lnTo>
                  <a:lnTo>
                    <a:pt x="3548761" y="680631"/>
                  </a:lnTo>
                  <a:lnTo>
                    <a:pt x="3551517" y="693331"/>
                  </a:lnTo>
                  <a:lnTo>
                    <a:pt x="3559086" y="693331"/>
                  </a:lnTo>
                  <a:lnTo>
                    <a:pt x="3561842" y="693331"/>
                  </a:lnTo>
                  <a:lnTo>
                    <a:pt x="3561842" y="706031"/>
                  </a:lnTo>
                  <a:lnTo>
                    <a:pt x="3564255" y="706031"/>
                  </a:lnTo>
                  <a:lnTo>
                    <a:pt x="3561842" y="718731"/>
                  </a:lnTo>
                  <a:lnTo>
                    <a:pt x="3564255" y="718731"/>
                  </a:lnTo>
                  <a:lnTo>
                    <a:pt x="3567011" y="731431"/>
                  </a:lnTo>
                  <a:lnTo>
                    <a:pt x="3564255" y="731431"/>
                  </a:lnTo>
                  <a:lnTo>
                    <a:pt x="3564255" y="744131"/>
                  </a:lnTo>
                  <a:lnTo>
                    <a:pt x="3559086" y="744131"/>
                  </a:lnTo>
                  <a:lnTo>
                    <a:pt x="3559086" y="756831"/>
                  </a:lnTo>
                  <a:lnTo>
                    <a:pt x="3561842" y="756831"/>
                  </a:lnTo>
                  <a:lnTo>
                    <a:pt x="3561842" y="769531"/>
                  </a:lnTo>
                  <a:lnTo>
                    <a:pt x="3551517" y="769531"/>
                  </a:lnTo>
                  <a:lnTo>
                    <a:pt x="3551517" y="782231"/>
                  </a:lnTo>
                  <a:lnTo>
                    <a:pt x="3548761" y="782231"/>
                  </a:lnTo>
                  <a:lnTo>
                    <a:pt x="3551517" y="794931"/>
                  </a:lnTo>
                  <a:lnTo>
                    <a:pt x="3546348" y="794931"/>
                  </a:lnTo>
                  <a:lnTo>
                    <a:pt x="3546348" y="807631"/>
                  </a:lnTo>
                  <a:lnTo>
                    <a:pt x="3551517" y="807631"/>
                  </a:lnTo>
                  <a:lnTo>
                    <a:pt x="3551517" y="820331"/>
                  </a:lnTo>
                  <a:lnTo>
                    <a:pt x="3556685" y="820331"/>
                  </a:lnTo>
                  <a:lnTo>
                    <a:pt x="3553930" y="807631"/>
                  </a:lnTo>
                  <a:lnTo>
                    <a:pt x="3556685" y="807631"/>
                  </a:lnTo>
                  <a:lnTo>
                    <a:pt x="3556685" y="794931"/>
                  </a:lnTo>
                  <a:lnTo>
                    <a:pt x="3553930" y="794931"/>
                  </a:lnTo>
                  <a:lnTo>
                    <a:pt x="3556685" y="782231"/>
                  </a:lnTo>
                  <a:lnTo>
                    <a:pt x="3561842" y="782231"/>
                  </a:lnTo>
                  <a:lnTo>
                    <a:pt x="3560254" y="794931"/>
                  </a:lnTo>
                  <a:lnTo>
                    <a:pt x="3559441" y="794931"/>
                  </a:lnTo>
                  <a:lnTo>
                    <a:pt x="3559137" y="807631"/>
                  </a:lnTo>
                  <a:lnTo>
                    <a:pt x="3559086" y="820331"/>
                  </a:lnTo>
                  <a:lnTo>
                    <a:pt x="3556685" y="820331"/>
                  </a:lnTo>
                  <a:lnTo>
                    <a:pt x="3553930" y="833031"/>
                  </a:lnTo>
                  <a:lnTo>
                    <a:pt x="3553930" y="845731"/>
                  </a:lnTo>
                  <a:lnTo>
                    <a:pt x="3556685" y="845731"/>
                  </a:lnTo>
                  <a:lnTo>
                    <a:pt x="3559086" y="833031"/>
                  </a:lnTo>
                  <a:lnTo>
                    <a:pt x="3559137" y="845731"/>
                  </a:lnTo>
                  <a:lnTo>
                    <a:pt x="3559441" y="845731"/>
                  </a:lnTo>
                  <a:lnTo>
                    <a:pt x="3560254" y="858431"/>
                  </a:lnTo>
                  <a:lnTo>
                    <a:pt x="3559086" y="858431"/>
                  </a:lnTo>
                  <a:lnTo>
                    <a:pt x="3559086" y="871131"/>
                  </a:lnTo>
                  <a:lnTo>
                    <a:pt x="3561842" y="871131"/>
                  </a:lnTo>
                  <a:lnTo>
                    <a:pt x="3561842" y="883831"/>
                  </a:lnTo>
                  <a:lnTo>
                    <a:pt x="3556685" y="883831"/>
                  </a:lnTo>
                  <a:lnTo>
                    <a:pt x="3559086" y="896531"/>
                  </a:lnTo>
                  <a:lnTo>
                    <a:pt x="3564255" y="896531"/>
                  </a:lnTo>
                  <a:lnTo>
                    <a:pt x="3567011" y="909231"/>
                  </a:lnTo>
                  <a:lnTo>
                    <a:pt x="3567011" y="921931"/>
                  </a:lnTo>
                  <a:lnTo>
                    <a:pt x="3564255" y="921931"/>
                  </a:lnTo>
                  <a:lnTo>
                    <a:pt x="3561842" y="934631"/>
                  </a:lnTo>
                  <a:lnTo>
                    <a:pt x="3569424" y="934631"/>
                  </a:lnTo>
                  <a:lnTo>
                    <a:pt x="3572179" y="947331"/>
                  </a:lnTo>
                  <a:lnTo>
                    <a:pt x="3574592" y="947331"/>
                  </a:lnTo>
                  <a:lnTo>
                    <a:pt x="3574592" y="960031"/>
                  </a:lnTo>
                  <a:lnTo>
                    <a:pt x="3569424" y="960031"/>
                  </a:lnTo>
                  <a:lnTo>
                    <a:pt x="3569424" y="972731"/>
                  </a:lnTo>
                  <a:lnTo>
                    <a:pt x="3567011" y="985431"/>
                  </a:lnTo>
                  <a:lnTo>
                    <a:pt x="3574592" y="985431"/>
                  </a:lnTo>
                  <a:lnTo>
                    <a:pt x="3572179" y="972731"/>
                  </a:lnTo>
                  <a:lnTo>
                    <a:pt x="3574592" y="972731"/>
                  </a:lnTo>
                  <a:lnTo>
                    <a:pt x="3574592" y="985431"/>
                  </a:lnTo>
                  <a:lnTo>
                    <a:pt x="3584930" y="985431"/>
                  </a:lnTo>
                  <a:lnTo>
                    <a:pt x="3584930" y="998131"/>
                  </a:lnTo>
                  <a:lnTo>
                    <a:pt x="3577348" y="998131"/>
                  </a:lnTo>
                  <a:lnTo>
                    <a:pt x="3574592" y="1010831"/>
                  </a:lnTo>
                  <a:lnTo>
                    <a:pt x="3584930" y="1010831"/>
                  </a:lnTo>
                  <a:lnTo>
                    <a:pt x="3584930" y="1023531"/>
                  </a:lnTo>
                  <a:lnTo>
                    <a:pt x="3579761" y="1023531"/>
                  </a:lnTo>
                  <a:lnTo>
                    <a:pt x="3579761" y="1036231"/>
                  </a:lnTo>
                  <a:lnTo>
                    <a:pt x="3582517" y="1036231"/>
                  </a:lnTo>
                  <a:lnTo>
                    <a:pt x="3584930" y="1048931"/>
                  </a:lnTo>
                  <a:lnTo>
                    <a:pt x="3587686" y="1048931"/>
                  </a:lnTo>
                  <a:lnTo>
                    <a:pt x="3587686" y="1023531"/>
                  </a:lnTo>
                  <a:lnTo>
                    <a:pt x="3590099" y="1023531"/>
                  </a:lnTo>
                  <a:lnTo>
                    <a:pt x="3590099" y="1010831"/>
                  </a:lnTo>
                  <a:lnTo>
                    <a:pt x="3592855" y="1010831"/>
                  </a:lnTo>
                  <a:lnTo>
                    <a:pt x="3592855" y="1023531"/>
                  </a:lnTo>
                  <a:lnTo>
                    <a:pt x="3590099" y="1023531"/>
                  </a:lnTo>
                  <a:lnTo>
                    <a:pt x="3590099" y="1036231"/>
                  </a:lnTo>
                  <a:lnTo>
                    <a:pt x="3600424" y="1036231"/>
                  </a:lnTo>
                  <a:lnTo>
                    <a:pt x="3600424" y="1048931"/>
                  </a:lnTo>
                  <a:lnTo>
                    <a:pt x="3598011" y="1048931"/>
                  </a:lnTo>
                  <a:lnTo>
                    <a:pt x="3600424" y="1061631"/>
                  </a:lnTo>
                  <a:lnTo>
                    <a:pt x="3603180" y="1061631"/>
                  </a:lnTo>
                  <a:lnTo>
                    <a:pt x="3605593" y="1048931"/>
                  </a:lnTo>
                  <a:lnTo>
                    <a:pt x="3608349" y="1061631"/>
                  </a:lnTo>
                  <a:lnTo>
                    <a:pt x="3610762" y="1061631"/>
                  </a:lnTo>
                  <a:lnTo>
                    <a:pt x="3613518" y="1074331"/>
                  </a:lnTo>
                  <a:lnTo>
                    <a:pt x="3605593" y="1074331"/>
                  </a:lnTo>
                  <a:lnTo>
                    <a:pt x="3605593" y="1099731"/>
                  </a:lnTo>
                  <a:lnTo>
                    <a:pt x="3595255" y="1099731"/>
                  </a:lnTo>
                  <a:lnTo>
                    <a:pt x="3595255" y="1112431"/>
                  </a:lnTo>
                  <a:lnTo>
                    <a:pt x="3608349" y="1112431"/>
                  </a:lnTo>
                  <a:lnTo>
                    <a:pt x="3610762" y="1125131"/>
                  </a:lnTo>
                  <a:lnTo>
                    <a:pt x="3626269" y="1125131"/>
                  </a:lnTo>
                  <a:lnTo>
                    <a:pt x="3626269" y="1137831"/>
                  </a:lnTo>
                  <a:lnTo>
                    <a:pt x="3631425" y="1150531"/>
                  </a:lnTo>
                  <a:lnTo>
                    <a:pt x="3642106" y="1150531"/>
                  </a:lnTo>
                  <a:lnTo>
                    <a:pt x="3644519" y="1163231"/>
                  </a:lnTo>
                  <a:lnTo>
                    <a:pt x="3639350" y="1163231"/>
                  </a:lnTo>
                  <a:lnTo>
                    <a:pt x="3639350" y="1175931"/>
                  </a:lnTo>
                  <a:lnTo>
                    <a:pt x="3644519" y="1175931"/>
                  </a:lnTo>
                  <a:lnTo>
                    <a:pt x="3644519" y="1188631"/>
                  </a:lnTo>
                  <a:lnTo>
                    <a:pt x="3649688" y="1188631"/>
                  </a:lnTo>
                  <a:lnTo>
                    <a:pt x="3647275" y="1175931"/>
                  </a:lnTo>
                  <a:lnTo>
                    <a:pt x="3652443" y="1175931"/>
                  </a:lnTo>
                  <a:lnTo>
                    <a:pt x="3652443" y="1163231"/>
                  </a:lnTo>
                  <a:lnTo>
                    <a:pt x="3649688" y="1163231"/>
                  </a:lnTo>
                  <a:lnTo>
                    <a:pt x="3652443" y="1150531"/>
                  </a:lnTo>
                  <a:lnTo>
                    <a:pt x="3644519" y="1150531"/>
                  </a:lnTo>
                  <a:lnTo>
                    <a:pt x="3647275" y="1137831"/>
                  </a:lnTo>
                  <a:lnTo>
                    <a:pt x="3652443" y="1137831"/>
                  </a:lnTo>
                  <a:lnTo>
                    <a:pt x="3652443" y="1150531"/>
                  </a:lnTo>
                  <a:lnTo>
                    <a:pt x="3660025" y="1150531"/>
                  </a:lnTo>
                  <a:lnTo>
                    <a:pt x="3660025" y="1163231"/>
                  </a:lnTo>
                  <a:lnTo>
                    <a:pt x="3667950" y="1163231"/>
                  </a:lnTo>
                  <a:lnTo>
                    <a:pt x="3667950" y="1175931"/>
                  </a:lnTo>
                  <a:lnTo>
                    <a:pt x="3673106" y="1175931"/>
                  </a:lnTo>
                  <a:lnTo>
                    <a:pt x="3673106" y="1188631"/>
                  </a:lnTo>
                  <a:lnTo>
                    <a:pt x="3688613" y="1188631"/>
                  </a:lnTo>
                  <a:lnTo>
                    <a:pt x="3683444" y="1201331"/>
                  </a:lnTo>
                  <a:lnTo>
                    <a:pt x="3683444" y="1214031"/>
                  </a:lnTo>
                  <a:lnTo>
                    <a:pt x="3701364" y="1214031"/>
                  </a:lnTo>
                  <a:lnTo>
                    <a:pt x="3701364" y="1226731"/>
                  </a:lnTo>
                  <a:lnTo>
                    <a:pt x="3693782" y="1226731"/>
                  </a:lnTo>
                  <a:lnTo>
                    <a:pt x="3693782" y="1239431"/>
                  </a:lnTo>
                  <a:lnTo>
                    <a:pt x="3691026" y="1239431"/>
                  </a:lnTo>
                  <a:lnTo>
                    <a:pt x="3693782" y="1252131"/>
                  </a:lnTo>
                  <a:lnTo>
                    <a:pt x="3683444" y="1252131"/>
                  </a:lnTo>
                  <a:lnTo>
                    <a:pt x="3683444" y="1264831"/>
                  </a:lnTo>
                  <a:lnTo>
                    <a:pt x="3696195" y="1264831"/>
                  </a:lnTo>
                  <a:lnTo>
                    <a:pt x="3696195" y="1252131"/>
                  </a:lnTo>
                  <a:lnTo>
                    <a:pt x="3701364" y="1252131"/>
                  </a:lnTo>
                  <a:lnTo>
                    <a:pt x="3704120" y="1239431"/>
                  </a:lnTo>
                  <a:lnTo>
                    <a:pt x="3711689" y="1239431"/>
                  </a:lnTo>
                  <a:lnTo>
                    <a:pt x="3711689" y="1252131"/>
                  </a:lnTo>
                  <a:lnTo>
                    <a:pt x="3706520" y="1264831"/>
                  </a:lnTo>
                  <a:lnTo>
                    <a:pt x="3706520" y="1277531"/>
                  </a:lnTo>
                  <a:lnTo>
                    <a:pt x="3724783" y="1277531"/>
                  </a:lnTo>
                  <a:lnTo>
                    <a:pt x="3727196" y="1290231"/>
                  </a:lnTo>
                  <a:lnTo>
                    <a:pt x="3729952" y="1290231"/>
                  </a:lnTo>
                  <a:lnTo>
                    <a:pt x="3732365" y="1277531"/>
                  </a:lnTo>
                  <a:lnTo>
                    <a:pt x="3732365" y="1264831"/>
                  </a:lnTo>
                  <a:lnTo>
                    <a:pt x="3735120" y="1264831"/>
                  </a:lnTo>
                  <a:lnTo>
                    <a:pt x="3735120" y="1252131"/>
                  </a:lnTo>
                  <a:lnTo>
                    <a:pt x="3737533" y="1252131"/>
                  </a:lnTo>
                  <a:lnTo>
                    <a:pt x="3737533" y="1277531"/>
                  </a:lnTo>
                  <a:lnTo>
                    <a:pt x="3735120" y="1277531"/>
                  </a:lnTo>
                  <a:lnTo>
                    <a:pt x="3735120" y="1290231"/>
                  </a:lnTo>
                  <a:lnTo>
                    <a:pt x="3747859" y="1290231"/>
                  </a:lnTo>
                  <a:lnTo>
                    <a:pt x="3747859" y="1277531"/>
                  </a:lnTo>
                  <a:lnTo>
                    <a:pt x="3760952" y="1277531"/>
                  </a:lnTo>
                  <a:lnTo>
                    <a:pt x="3758196" y="1290231"/>
                  </a:lnTo>
                  <a:lnTo>
                    <a:pt x="3768534" y="1290231"/>
                  </a:lnTo>
                  <a:lnTo>
                    <a:pt x="3766121" y="1277531"/>
                  </a:lnTo>
                  <a:lnTo>
                    <a:pt x="3767544" y="1277531"/>
                  </a:lnTo>
                  <a:lnTo>
                    <a:pt x="3776103" y="1290231"/>
                  </a:lnTo>
                  <a:lnTo>
                    <a:pt x="3784155" y="1290231"/>
                  </a:lnTo>
                  <a:lnTo>
                    <a:pt x="3791953" y="1302931"/>
                  </a:lnTo>
                  <a:lnTo>
                    <a:pt x="3791953" y="1315631"/>
                  </a:lnTo>
                  <a:lnTo>
                    <a:pt x="3812629" y="1315631"/>
                  </a:lnTo>
                  <a:lnTo>
                    <a:pt x="3812629" y="1328331"/>
                  </a:lnTo>
                  <a:lnTo>
                    <a:pt x="3802291" y="1328331"/>
                  </a:lnTo>
                  <a:lnTo>
                    <a:pt x="3802291" y="1341031"/>
                  </a:lnTo>
                  <a:lnTo>
                    <a:pt x="3815029" y="1341031"/>
                  </a:lnTo>
                  <a:lnTo>
                    <a:pt x="3815029" y="1328331"/>
                  </a:lnTo>
                  <a:lnTo>
                    <a:pt x="3822954" y="1328331"/>
                  </a:lnTo>
                  <a:lnTo>
                    <a:pt x="3822954" y="1315631"/>
                  </a:lnTo>
                  <a:lnTo>
                    <a:pt x="3828123" y="1328331"/>
                  </a:lnTo>
                  <a:lnTo>
                    <a:pt x="3835704" y="1328331"/>
                  </a:lnTo>
                  <a:lnTo>
                    <a:pt x="3835704" y="1341031"/>
                  </a:lnTo>
                  <a:lnTo>
                    <a:pt x="3851198" y="1341031"/>
                  </a:lnTo>
                  <a:lnTo>
                    <a:pt x="3851198" y="1353731"/>
                  </a:lnTo>
                  <a:lnTo>
                    <a:pt x="3861536" y="1353731"/>
                  </a:lnTo>
                  <a:lnTo>
                    <a:pt x="3861536" y="1341031"/>
                  </a:lnTo>
                  <a:lnTo>
                    <a:pt x="3873208" y="1353731"/>
                  </a:lnTo>
                  <a:lnTo>
                    <a:pt x="3885133" y="1353731"/>
                  </a:lnTo>
                  <a:lnTo>
                    <a:pt x="3897579" y="1366431"/>
                  </a:lnTo>
                  <a:lnTo>
                    <a:pt x="3910800" y="1366431"/>
                  </a:lnTo>
                  <a:lnTo>
                    <a:pt x="3908044" y="1379131"/>
                  </a:lnTo>
                  <a:lnTo>
                    <a:pt x="3923538" y="1379131"/>
                  </a:lnTo>
                  <a:lnTo>
                    <a:pt x="3923538" y="1391831"/>
                  </a:lnTo>
                  <a:lnTo>
                    <a:pt x="3933875" y="1391831"/>
                  </a:lnTo>
                  <a:lnTo>
                    <a:pt x="3933875" y="1379131"/>
                  </a:lnTo>
                  <a:lnTo>
                    <a:pt x="3941800" y="1379131"/>
                  </a:lnTo>
                  <a:lnTo>
                    <a:pt x="3944213" y="1391831"/>
                  </a:lnTo>
                  <a:lnTo>
                    <a:pt x="3954551" y="1391831"/>
                  </a:lnTo>
                  <a:lnTo>
                    <a:pt x="3957307" y="1404531"/>
                  </a:lnTo>
                  <a:lnTo>
                    <a:pt x="3954551" y="1404531"/>
                  </a:lnTo>
                  <a:lnTo>
                    <a:pt x="3957307" y="1417231"/>
                  </a:lnTo>
                  <a:lnTo>
                    <a:pt x="3959707" y="1417231"/>
                  </a:lnTo>
                  <a:lnTo>
                    <a:pt x="3962463" y="1404531"/>
                  </a:lnTo>
                  <a:lnTo>
                    <a:pt x="3964876" y="1404531"/>
                  </a:lnTo>
                  <a:lnTo>
                    <a:pt x="3964876" y="1391831"/>
                  </a:lnTo>
                  <a:lnTo>
                    <a:pt x="3967632" y="1391831"/>
                  </a:lnTo>
                  <a:lnTo>
                    <a:pt x="3967632" y="1404531"/>
                  </a:lnTo>
                  <a:lnTo>
                    <a:pt x="3972801" y="1404531"/>
                  </a:lnTo>
                  <a:lnTo>
                    <a:pt x="3972801" y="1417231"/>
                  </a:lnTo>
                  <a:lnTo>
                    <a:pt x="3977970" y="1417231"/>
                  </a:lnTo>
                  <a:lnTo>
                    <a:pt x="3983139" y="1417231"/>
                  </a:lnTo>
                  <a:lnTo>
                    <a:pt x="3983139" y="1429931"/>
                  </a:lnTo>
                  <a:lnTo>
                    <a:pt x="3988308" y="1429931"/>
                  </a:lnTo>
                  <a:lnTo>
                    <a:pt x="3988308" y="1417231"/>
                  </a:lnTo>
                  <a:lnTo>
                    <a:pt x="3990721" y="1417231"/>
                  </a:lnTo>
                  <a:lnTo>
                    <a:pt x="3990721" y="1404531"/>
                  </a:lnTo>
                  <a:lnTo>
                    <a:pt x="3998633" y="1404531"/>
                  </a:lnTo>
                  <a:lnTo>
                    <a:pt x="3998633" y="1417231"/>
                  </a:lnTo>
                  <a:lnTo>
                    <a:pt x="3993477" y="1417231"/>
                  </a:lnTo>
                  <a:lnTo>
                    <a:pt x="3993477" y="1429931"/>
                  </a:lnTo>
                  <a:lnTo>
                    <a:pt x="4001046" y="1429931"/>
                  </a:lnTo>
                  <a:lnTo>
                    <a:pt x="4001046" y="1417231"/>
                  </a:lnTo>
                  <a:lnTo>
                    <a:pt x="4008971" y="1417231"/>
                  </a:lnTo>
                  <a:lnTo>
                    <a:pt x="4008971" y="1404531"/>
                  </a:lnTo>
                  <a:lnTo>
                    <a:pt x="4011726" y="1404531"/>
                  </a:lnTo>
                  <a:lnTo>
                    <a:pt x="4011726" y="1417231"/>
                  </a:lnTo>
                  <a:lnTo>
                    <a:pt x="4019308" y="1417231"/>
                  </a:lnTo>
                  <a:lnTo>
                    <a:pt x="4019308" y="1404531"/>
                  </a:lnTo>
                  <a:lnTo>
                    <a:pt x="4022064" y="1404531"/>
                  </a:lnTo>
                  <a:lnTo>
                    <a:pt x="4024477" y="1417231"/>
                  </a:lnTo>
                  <a:lnTo>
                    <a:pt x="4050309" y="1417231"/>
                  </a:lnTo>
                  <a:lnTo>
                    <a:pt x="4050309" y="1429931"/>
                  </a:lnTo>
                  <a:lnTo>
                    <a:pt x="4055478" y="1429931"/>
                  </a:lnTo>
                  <a:lnTo>
                    <a:pt x="4055478" y="1417231"/>
                  </a:lnTo>
                  <a:lnTo>
                    <a:pt x="4096816" y="1417231"/>
                  </a:lnTo>
                  <a:lnTo>
                    <a:pt x="4094403" y="1429931"/>
                  </a:lnTo>
                  <a:lnTo>
                    <a:pt x="4101985" y="1429931"/>
                  </a:lnTo>
                  <a:lnTo>
                    <a:pt x="4101985" y="1442631"/>
                  </a:lnTo>
                  <a:lnTo>
                    <a:pt x="4107142" y="1442631"/>
                  </a:lnTo>
                  <a:lnTo>
                    <a:pt x="4107142" y="1455331"/>
                  </a:lnTo>
                  <a:lnTo>
                    <a:pt x="4115066" y="1455331"/>
                  </a:lnTo>
                  <a:lnTo>
                    <a:pt x="4115066" y="1442631"/>
                  </a:lnTo>
                  <a:lnTo>
                    <a:pt x="4127817" y="1442631"/>
                  </a:lnTo>
                  <a:lnTo>
                    <a:pt x="4135742" y="1442631"/>
                  </a:lnTo>
                  <a:lnTo>
                    <a:pt x="4135742" y="1429931"/>
                  </a:lnTo>
                  <a:lnTo>
                    <a:pt x="4143311" y="1429931"/>
                  </a:lnTo>
                  <a:lnTo>
                    <a:pt x="4143311" y="1442631"/>
                  </a:lnTo>
                  <a:lnTo>
                    <a:pt x="4166743" y="1442631"/>
                  </a:lnTo>
                  <a:lnTo>
                    <a:pt x="4166743" y="1429931"/>
                  </a:lnTo>
                  <a:lnTo>
                    <a:pt x="4169156" y="1429931"/>
                  </a:lnTo>
                  <a:lnTo>
                    <a:pt x="4174325" y="1442631"/>
                  </a:lnTo>
                  <a:lnTo>
                    <a:pt x="4177080" y="1442631"/>
                  </a:lnTo>
                  <a:lnTo>
                    <a:pt x="4174325" y="1455331"/>
                  </a:lnTo>
                  <a:lnTo>
                    <a:pt x="4174325" y="1468031"/>
                  </a:lnTo>
                  <a:lnTo>
                    <a:pt x="4182237" y="1468031"/>
                  </a:lnTo>
                  <a:lnTo>
                    <a:pt x="4182237" y="1455331"/>
                  </a:lnTo>
                  <a:lnTo>
                    <a:pt x="4197743" y="1455331"/>
                  </a:lnTo>
                  <a:lnTo>
                    <a:pt x="4202912" y="1442631"/>
                  </a:lnTo>
                  <a:lnTo>
                    <a:pt x="4218406" y="1442631"/>
                  </a:lnTo>
                  <a:lnTo>
                    <a:pt x="4218406" y="1429931"/>
                  </a:lnTo>
                  <a:lnTo>
                    <a:pt x="4220819" y="1429931"/>
                  </a:lnTo>
                  <a:lnTo>
                    <a:pt x="4223575" y="1442631"/>
                  </a:lnTo>
                  <a:lnTo>
                    <a:pt x="4239082" y="1442631"/>
                  </a:lnTo>
                  <a:lnTo>
                    <a:pt x="4241495" y="1429931"/>
                  </a:lnTo>
                  <a:lnTo>
                    <a:pt x="4264914" y="1429931"/>
                  </a:lnTo>
                  <a:lnTo>
                    <a:pt x="4270083" y="1429931"/>
                  </a:lnTo>
                  <a:lnTo>
                    <a:pt x="4270083" y="1417231"/>
                  </a:lnTo>
                  <a:lnTo>
                    <a:pt x="4282833" y="1417231"/>
                  </a:lnTo>
                  <a:lnTo>
                    <a:pt x="4280420" y="1429931"/>
                  </a:lnTo>
                  <a:lnTo>
                    <a:pt x="4270083" y="1429931"/>
                  </a:lnTo>
                  <a:lnTo>
                    <a:pt x="4270083" y="1442631"/>
                  </a:lnTo>
                  <a:lnTo>
                    <a:pt x="4277665" y="1442631"/>
                  </a:lnTo>
                  <a:lnTo>
                    <a:pt x="4277665" y="1468031"/>
                  </a:lnTo>
                  <a:lnTo>
                    <a:pt x="4282833" y="1468031"/>
                  </a:lnTo>
                  <a:lnTo>
                    <a:pt x="4282833" y="1429931"/>
                  </a:lnTo>
                  <a:lnTo>
                    <a:pt x="4285589" y="1429931"/>
                  </a:lnTo>
                  <a:lnTo>
                    <a:pt x="4285589" y="1417231"/>
                  </a:lnTo>
                  <a:lnTo>
                    <a:pt x="4308665" y="1417231"/>
                  </a:lnTo>
                  <a:lnTo>
                    <a:pt x="4308665" y="1404531"/>
                  </a:lnTo>
                  <a:lnTo>
                    <a:pt x="4321759" y="1404531"/>
                  </a:lnTo>
                  <a:lnTo>
                    <a:pt x="4319003" y="1417231"/>
                  </a:lnTo>
                  <a:lnTo>
                    <a:pt x="4316590" y="1417231"/>
                  </a:lnTo>
                  <a:lnTo>
                    <a:pt x="4316590" y="1429931"/>
                  </a:lnTo>
                  <a:lnTo>
                    <a:pt x="4313834" y="1429931"/>
                  </a:lnTo>
                  <a:lnTo>
                    <a:pt x="4313834" y="1442631"/>
                  </a:lnTo>
                  <a:lnTo>
                    <a:pt x="4311421" y="1442631"/>
                  </a:lnTo>
                  <a:lnTo>
                    <a:pt x="4311421" y="1455331"/>
                  </a:lnTo>
                  <a:lnTo>
                    <a:pt x="4316590" y="1455331"/>
                  </a:lnTo>
                  <a:lnTo>
                    <a:pt x="4316590" y="1442631"/>
                  </a:lnTo>
                  <a:lnTo>
                    <a:pt x="4319003" y="1442631"/>
                  </a:lnTo>
                  <a:lnTo>
                    <a:pt x="4319003" y="1429931"/>
                  </a:lnTo>
                  <a:lnTo>
                    <a:pt x="4321759" y="1429931"/>
                  </a:lnTo>
                  <a:lnTo>
                    <a:pt x="4321759" y="1417231"/>
                  </a:lnTo>
                  <a:lnTo>
                    <a:pt x="4324172" y="1417231"/>
                  </a:lnTo>
                  <a:lnTo>
                    <a:pt x="4324172" y="1404531"/>
                  </a:lnTo>
                  <a:lnTo>
                    <a:pt x="4346854" y="1404531"/>
                  </a:lnTo>
                  <a:lnTo>
                    <a:pt x="4364126" y="1391831"/>
                  </a:lnTo>
                  <a:lnTo>
                    <a:pt x="4376178" y="1391831"/>
                  </a:lnTo>
                  <a:lnTo>
                    <a:pt x="4373423" y="1404531"/>
                  </a:lnTo>
                  <a:lnTo>
                    <a:pt x="4386516" y="1404531"/>
                  </a:lnTo>
                  <a:lnTo>
                    <a:pt x="4383760" y="1391831"/>
                  </a:lnTo>
                  <a:lnTo>
                    <a:pt x="4380877" y="1391831"/>
                  </a:lnTo>
                  <a:lnTo>
                    <a:pt x="4388929" y="1385430"/>
                  </a:lnTo>
                  <a:lnTo>
                    <a:pt x="4388929" y="1379131"/>
                  </a:lnTo>
                  <a:lnTo>
                    <a:pt x="4394098" y="1379131"/>
                  </a:lnTo>
                  <a:lnTo>
                    <a:pt x="4394098" y="1381328"/>
                  </a:lnTo>
                  <a:lnTo>
                    <a:pt x="4396854" y="1379131"/>
                  </a:lnTo>
                  <a:lnTo>
                    <a:pt x="4399267" y="1379131"/>
                  </a:lnTo>
                  <a:lnTo>
                    <a:pt x="4402023" y="1391831"/>
                  </a:lnTo>
                  <a:lnTo>
                    <a:pt x="4402023" y="1404531"/>
                  </a:lnTo>
                  <a:lnTo>
                    <a:pt x="4404423" y="1404531"/>
                  </a:lnTo>
                  <a:lnTo>
                    <a:pt x="4404423" y="1417231"/>
                  </a:lnTo>
                  <a:lnTo>
                    <a:pt x="4412348" y="1417231"/>
                  </a:lnTo>
                  <a:lnTo>
                    <a:pt x="4412348" y="1404531"/>
                  </a:lnTo>
                  <a:lnTo>
                    <a:pt x="4409592" y="1404531"/>
                  </a:lnTo>
                  <a:lnTo>
                    <a:pt x="4409592" y="1379131"/>
                  </a:lnTo>
                  <a:lnTo>
                    <a:pt x="4412348" y="1379131"/>
                  </a:lnTo>
                  <a:lnTo>
                    <a:pt x="4417517" y="1366431"/>
                  </a:lnTo>
                  <a:lnTo>
                    <a:pt x="4414761" y="1379131"/>
                  </a:lnTo>
                  <a:lnTo>
                    <a:pt x="4414761" y="1391831"/>
                  </a:lnTo>
                  <a:lnTo>
                    <a:pt x="4430268" y="1391831"/>
                  </a:lnTo>
                  <a:lnTo>
                    <a:pt x="4433024" y="1404531"/>
                  </a:lnTo>
                  <a:lnTo>
                    <a:pt x="4435437" y="1404531"/>
                  </a:lnTo>
                  <a:lnTo>
                    <a:pt x="4438193" y="1391831"/>
                  </a:lnTo>
                  <a:lnTo>
                    <a:pt x="4435437" y="1391831"/>
                  </a:lnTo>
                  <a:lnTo>
                    <a:pt x="4438193" y="1379131"/>
                  </a:lnTo>
                  <a:lnTo>
                    <a:pt x="4448518" y="1379131"/>
                  </a:lnTo>
                  <a:lnTo>
                    <a:pt x="4445762" y="1366431"/>
                  </a:lnTo>
                  <a:lnTo>
                    <a:pt x="4440593" y="1366431"/>
                  </a:lnTo>
                  <a:lnTo>
                    <a:pt x="4448518" y="1353731"/>
                  </a:lnTo>
                  <a:lnTo>
                    <a:pt x="4458855" y="1353731"/>
                  </a:lnTo>
                  <a:lnTo>
                    <a:pt x="4466564" y="1341031"/>
                  </a:lnTo>
                  <a:lnTo>
                    <a:pt x="4480941" y="1341031"/>
                  </a:lnTo>
                  <a:lnTo>
                    <a:pt x="4487100" y="1328331"/>
                  </a:lnTo>
                  <a:lnTo>
                    <a:pt x="4489856" y="1341031"/>
                  </a:lnTo>
                  <a:lnTo>
                    <a:pt x="4484687" y="1341031"/>
                  </a:lnTo>
                  <a:lnTo>
                    <a:pt x="4484687" y="1353731"/>
                  </a:lnTo>
                  <a:lnTo>
                    <a:pt x="4464024" y="1353731"/>
                  </a:lnTo>
                  <a:lnTo>
                    <a:pt x="4464024" y="1366431"/>
                  </a:lnTo>
                  <a:lnTo>
                    <a:pt x="4469193" y="1379131"/>
                  </a:lnTo>
                  <a:lnTo>
                    <a:pt x="4484687" y="1379131"/>
                  </a:lnTo>
                  <a:lnTo>
                    <a:pt x="4484687" y="1366431"/>
                  </a:lnTo>
                  <a:lnTo>
                    <a:pt x="4487100" y="1366431"/>
                  </a:lnTo>
                  <a:lnTo>
                    <a:pt x="4487100" y="1353731"/>
                  </a:lnTo>
                  <a:lnTo>
                    <a:pt x="4492269" y="1353731"/>
                  </a:lnTo>
                  <a:lnTo>
                    <a:pt x="4497438" y="1353731"/>
                  </a:lnTo>
                  <a:lnTo>
                    <a:pt x="4497438" y="1341031"/>
                  </a:lnTo>
                  <a:lnTo>
                    <a:pt x="4500194" y="1341031"/>
                  </a:lnTo>
                  <a:lnTo>
                    <a:pt x="4500194" y="1328331"/>
                  </a:lnTo>
                  <a:lnTo>
                    <a:pt x="4502607" y="1328331"/>
                  </a:lnTo>
                  <a:lnTo>
                    <a:pt x="4502607" y="1353731"/>
                  </a:lnTo>
                  <a:lnTo>
                    <a:pt x="4507776" y="1353731"/>
                  </a:lnTo>
                  <a:lnTo>
                    <a:pt x="4507776" y="1341031"/>
                  </a:lnTo>
                  <a:lnTo>
                    <a:pt x="4515688" y="1341031"/>
                  </a:lnTo>
                  <a:lnTo>
                    <a:pt x="4515688" y="1328331"/>
                  </a:lnTo>
                  <a:lnTo>
                    <a:pt x="4512932" y="1328331"/>
                  </a:lnTo>
                  <a:lnTo>
                    <a:pt x="4512932" y="1315631"/>
                  </a:lnTo>
                  <a:lnTo>
                    <a:pt x="4514977" y="1315631"/>
                  </a:lnTo>
                  <a:lnTo>
                    <a:pt x="4520857" y="1302931"/>
                  </a:lnTo>
                  <a:lnTo>
                    <a:pt x="4523270" y="1315631"/>
                  </a:lnTo>
                  <a:lnTo>
                    <a:pt x="4518101" y="1315631"/>
                  </a:lnTo>
                  <a:lnTo>
                    <a:pt x="4518101" y="1328331"/>
                  </a:lnTo>
                  <a:lnTo>
                    <a:pt x="4528439" y="1328331"/>
                  </a:lnTo>
                  <a:lnTo>
                    <a:pt x="4528439" y="1315631"/>
                  </a:lnTo>
                  <a:lnTo>
                    <a:pt x="4533608" y="1315631"/>
                  </a:lnTo>
                  <a:lnTo>
                    <a:pt x="4531195" y="1328331"/>
                  </a:lnTo>
                  <a:lnTo>
                    <a:pt x="4533608" y="1341031"/>
                  </a:lnTo>
                  <a:lnTo>
                    <a:pt x="4538777" y="1341031"/>
                  </a:lnTo>
                  <a:lnTo>
                    <a:pt x="4541532" y="1328331"/>
                  </a:lnTo>
                  <a:lnTo>
                    <a:pt x="4538777" y="1315631"/>
                  </a:lnTo>
                  <a:lnTo>
                    <a:pt x="4536364" y="1315631"/>
                  </a:lnTo>
                  <a:lnTo>
                    <a:pt x="4536364" y="1302931"/>
                  </a:lnTo>
                  <a:lnTo>
                    <a:pt x="4543945" y="1290231"/>
                  </a:lnTo>
                  <a:lnTo>
                    <a:pt x="4543945" y="1302931"/>
                  </a:lnTo>
                  <a:lnTo>
                    <a:pt x="4541532" y="1302931"/>
                  </a:lnTo>
                  <a:lnTo>
                    <a:pt x="4541532" y="1315631"/>
                  </a:lnTo>
                  <a:lnTo>
                    <a:pt x="4551858" y="1315631"/>
                  </a:lnTo>
                  <a:lnTo>
                    <a:pt x="4551858" y="1302931"/>
                  </a:lnTo>
                  <a:lnTo>
                    <a:pt x="4549102" y="1302931"/>
                  </a:lnTo>
                  <a:lnTo>
                    <a:pt x="4549102" y="1290231"/>
                  </a:lnTo>
                  <a:lnTo>
                    <a:pt x="4551858" y="1290231"/>
                  </a:lnTo>
                  <a:lnTo>
                    <a:pt x="4551858" y="1302931"/>
                  </a:lnTo>
                  <a:lnTo>
                    <a:pt x="4557026" y="1315631"/>
                  </a:lnTo>
                  <a:lnTo>
                    <a:pt x="4569777" y="1315631"/>
                  </a:lnTo>
                  <a:lnTo>
                    <a:pt x="4574946" y="1302931"/>
                  </a:lnTo>
                  <a:lnTo>
                    <a:pt x="4574946" y="1290231"/>
                  </a:lnTo>
                  <a:lnTo>
                    <a:pt x="4580115" y="1290231"/>
                  </a:lnTo>
                  <a:lnTo>
                    <a:pt x="4580115" y="1277531"/>
                  </a:lnTo>
                  <a:lnTo>
                    <a:pt x="4577702" y="1264831"/>
                  </a:lnTo>
                  <a:lnTo>
                    <a:pt x="4582871" y="1264831"/>
                  </a:lnTo>
                  <a:lnTo>
                    <a:pt x="4586783" y="1252131"/>
                  </a:lnTo>
                  <a:lnTo>
                    <a:pt x="4590923" y="1252131"/>
                  </a:lnTo>
                  <a:lnTo>
                    <a:pt x="4595507" y="1239431"/>
                  </a:lnTo>
                  <a:lnTo>
                    <a:pt x="4600778" y="1239431"/>
                  </a:lnTo>
                  <a:lnTo>
                    <a:pt x="4603534" y="1252131"/>
                  </a:lnTo>
                  <a:lnTo>
                    <a:pt x="4598365" y="1252131"/>
                  </a:lnTo>
                  <a:lnTo>
                    <a:pt x="4595609" y="1264831"/>
                  </a:lnTo>
                  <a:lnTo>
                    <a:pt x="4608703" y="1264831"/>
                  </a:lnTo>
                  <a:lnTo>
                    <a:pt x="4605947" y="1252131"/>
                  </a:lnTo>
                  <a:lnTo>
                    <a:pt x="4608703" y="1252131"/>
                  </a:lnTo>
                  <a:lnTo>
                    <a:pt x="4611116" y="1239431"/>
                  </a:lnTo>
                  <a:lnTo>
                    <a:pt x="4608703" y="1239431"/>
                  </a:lnTo>
                  <a:lnTo>
                    <a:pt x="4611116" y="1226731"/>
                  </a:lnTo>
                  <a:lnTo>
                    <a:pt x="4621441" y="1226731"/>
                  </a:lnTo>
                  <a:lnTo>
                    <a:pt x="4621441" y="1214031"/>
                  </a:lnTo>
                  <a:lnTo>
                    <a:pt x="4635081" y="1201331"/>
                  </a:lnTo>
                  <a:lnTo>
                    <a:pt x="4648657" y="1175931"/>
                  </a:lnTo>
                  <a:lnTo>
                    <a:pt x="4675873" y="1150531"/>
                  </a:lnTo>
                  <a:lnTo>
                    <a:pt x="4681042" y="1150531"/>
                  </a:lnTo>
                  <a:lnTo>
                    <a:pt x="4683455" y="1137831"/>
                  </a:lnTo>
                  <a:lnTo>
                    <a:pt x="4688624" y="1137831"/>
                  </a:lnTo>
                  <a:lnTo>
                    <a:pt x="4688624" y="1125131"/>
                  </a:lnTo>
                  <a:lnTo>
                    <a:pt x="4693780" y="1125131"/>
                  </a:lnTo>
                  <a:lnTo>
                    <a:pt x="4693780" y="1112431"/>
                  </a:lnTo>
                  <a:lnTo>
                    <a:pt x="4696536" y="1112431"/>
                  </a:lnTo>
                  <a:lnTo>
                    <a:pt x="4696536" y="1099731"/>
                  </a:lnTo>
                  <a:lnTo>
                    <a:pt x="4709287" y="1099731"/>
                  </a:lnTo>
                  <a:lnTo>
                    <a:pt x="4706874" y="1087031"/>
                  </a:lnTo>
                  <a:lnTo>
                    <a:pt x="4710709" y="1074331"/>
                  </a:lnTo>
                  <a:lnTo>
                    <a:pt x="4714278" y="1074331"/>
                  </a:lnTo>
                  <a:lnTo>
                    <a:pt x="4717339" y="1061631"/>
                  </a:lnTo>
                  <a:lnTo>
                    <a:pt x="4719625" y="1061631"/>
                  </a:lnTo>
                  <a:lnTo>
                    <a:pt x="4722380" y="1074331"/>
                  </a:lnTo>
                  <a:lnTo>
                    <a:pt x="4724793" y="1074331"/>
                  </a:lnTo>
                  <a:lnTo>
                    <a:pt x="4727549" y="1061631"/>
                  </a:lnTo>
                  <a:lnTo>
                    <a:pt x="4727549" y="1048931"/>
                  </a:lnTo>
                  <a:lnTo>
                    <a:pt x="4724793" y="1048931"/>
                  </a:lnTo>
                  <a:lnTo>
                    <a:pt x="4726889" y="1036231"/>
                  </a:lnTo>
                  <a:lnTo>
                    <a:pt x="4729226" y="1036231"/>
                  </a:lnTo>
                  <a:lnTo>
                    <a:pt x="4732007" y="1023531"/>
                  </a:lnTo>
                  <a:lnTo>
                    <a:pt x="4740630" y="1023531"/>
                  </a:lnTo>
                  <a:lnTo>
                    <a:pt x="4740630" y="1010831"/>
                  </a:lnTo>
                  <a:lnTo>
                    <a:pt x="4739259" y="1010831"/>
                  </a:lnTo>
                  <a:lnTo>
                    <a:pt x="4741189" y="998131"/>
                  </a:lnTo>
                  <a:lnTo>
                    <a:pt x="4743043" y="985431"/>
                  </a:lnTo>
                  <a:lnTo>
                    <a:pt x="4743043" y="998131"/>
                  </a:lnTo>
                  <a:lnTo>
                    <a:pt x="4748212" y="998131"/>
                  </a:lnTo>
                  <a:lnTo>
                    <a:pt x="4750968" y="985431"/>
                  </a:lnTo>
                  <a:lnTo>
                    <a:pt x="4745799" y="985431"/>
                  </a:lnTo>
                  <a:lnTo>
                    <a:pt x="4747666" y="972731"/>
                  </a:lnTo>
                  <a:lnTo>
                    <a:pt x="4748212" y="972731"/>
                  </a:lnTo>
                  <a:lnTo>
                    <a:pt x="4750968" y="985431"/>
                  </a:lnTo>
                  <a:lnTo>
                    <a:pt x="4753381" y="985431"/>
                  </a:lnTo>
                  <a:lnTo>
                    <a:pt x="4756137" y="972731"/>
                  </a:lnTo>
                  <a:lnTo>
                    <a:pt x="4756137" y="960031"/>
                  </a:lnTo>
                  <a:lnTo>
                    <a:pt x="4751514" y="960031"/>
                  </a:lnTo>
                  <a:lnTo>
                    <a:pt x="4750968" y="963650"/>
                  </a:lnTo>
                  <a:lnTo>
                    <a:pt x="4750968" y="972731"/>
                  </a:lnTo>
                  <a:lnTo>
                    <a:pt x="4749597" y="972731"/>
                  </a:lnTo>
                  <a:lnTo>
                    <a:pt x="4750968" y="963650"/>
                  </a:lnTo>
                  <a:lnTo>
                    <a:pt x="4750968" y="960031"/>
                  </a:lnTo>
                  <a:lnTo>
                    <a:pt x="4751514" y="960031"/>
                  </a:lnTo>
                  <a:lnTo>
                    <a:pt x="4753381" y="947331"/>
                  </a:lnTo>
                  <a:lnTo>
                    <a:pt x="4756137" y="947331"/>
                  </a:lnTo>
                  <a:lnTo>
                    <a:pt x="4761306" y="947331"/>
                  </a:lnTo>
                  <a:lnTo>
                    <a:pt x="4761306" y="934631"/>
                  </a:lnTo>
                  <a:lnTo>
                    <a:pt x="4758550" y="934631"/>
                  </a:lnTo>
                  <a:lnTo>
                    <a:pt x="4758550" y="921931"/>
                  </a:lnTo>
                  <a:lnTo>
                    <a:pt x="4766475" y="921931"/>
                  </a:lnTo>
                  <a:lnTo>
                    <a:pt x="4766475" y="909231"/>
                  </a:lnTo>
                  <a:lnTo>
                    <a:pt x="4763719" y="909231"/>
                  </a:lnTo>
                  <a:lnTo>
                    <a:pt x="4763719" y="896531"/>
                  </a:lnTo>
                  <a:lnTo>
                    <a:pt x="4764138" y="896531"/>
                  </a:lnTo>
                  <a:lnTo>
                    <a:pt x="4766043" y="871131"/>
                  </a:lnTo>
                  <a:lnTo>
                    <a:pt x="4766475" y="858431"/>
                  </a:lnTo>
                  <a:lnTo>
                    <a:pt x="4767859" y="845731"/>
                  </a:lnTo>
                  <a:lnTo>
                    <a:pt x="4768583" y="833031"/>
                  </a:lnTo>
                  <a:lnTo>
                    <a:pt x="4768837" y="833031"/>
                  </a:lnTo>
                  <a:lnTo>
                    <a:pt x="4768837" y="807631"/>
                  </a:lnTo>
                  <a:lnTo>
                    <a:pt x="4768583" y="794931"/>
                  </a:lnTo>
                  <a:lnTo>
                    <a:pt x="4767859" y="782231"/>
                  </a:lnTo>
                  <a:lnTo>
                    <a:pt x="4766475" y="769531"/>
                  </a:lnTo>
                  <a:lnTo>
                    <a:pt x="4768875" y="769531"/>
                  </a:lnTo>
                  <a:lnTo>
                    <a:pt x="4768875" y="756831"/>
                  </a:lnTo>
                  <a:lnTo>
                    <a:pt x="4774044" y="756831"/>
                  </a:lnTo>
                  <a:lnTo>
                    <a:pt x="4776800" y="744131"/>
                  </a:lnTo>
                  <a:lnTo>
                    <a:pt x="4779213" y="744131"/>
                  </a:lnTo>
                  <a:lnTo>
                    <a:pt x="4779213" y="731431"/>
                  </a:lnTo>
                  <a:close/>
                </a:path>
                <a:path w="5448934" h="1542414">
                  <a:moveTo>
                    <a:pt x="4784382" y="1061631"/>
                  </a:moveTo>
                  <a:lnTo>
                    <a:pt x="4774044" y="1061631"/>
                  </a:lnTo>
                  <a:lnTo>
                    <a:pt x="4774044" y="1074331"/>
                  </a:lnTo>
                  <a:lnTo>
                    <a:pt x="4784382" y="1074331"/>
                  </a:lnTo>
                  <a:lnTo>
                    <a:pt x="4784382" y="1061631"/>
                  </a:lnTo>
                  <a:close/>
                </a:path>
                <a:path w="5448934" h="1542414">
                  <a:moveTo>
                    <a:pt x="4784382" y="1023531"/>
                  </a:moveTo>
                  <a:lnTo>
                    <a:pt x="4781969" y="1023531"/>
                  </a:lnTo>
                  <a:lnTo>
                    <a:pt x="4779213" y="1010831"/>
                  </a:lnTo>
                  <a:lnTo>
                    <a:pt x="4774044" y="1010831"/>
                  </a:lnTo>
                  <a:lnTo>
                    <a:pt x="4771631" y="1023531"/>
                  </a:lnTo>
                  <a:lnTo>
                    <a:pt x="4774044" y="1036231"/>
                  </a:lnTo>
                  <a:lnTo>
                    <a:pt x="4768875" y="1036231"/>
                  </a:lnTo>
                  <a:lnTo>
                    <a:pt x="4768875" y="1048931"/>
                  </a:lnTo>
                  <a:lnTo>
                    <a:pt x="4781969" y="1048931"/>
                  </a:lnTo>
                  <a:lnTo>
                    <a:pt x="4781969" y="1036231"/>
                  </a:lnTo>
                  <a:lnTo>
                    <a:pt x="4784382" y="1036231"/>
                  </a:lnTo>
                  <a:lnTo>
                    <a:pt x="4784382" y="1023531"/>
                  </a:lnTo>
                  <a:close/>
                </a:path>
                <a:path w="5448934" h="1542414">
                  <a:moveTo>
                    <a:pt x="4784382" y="794931"/>
                  </a:moveTo>
                  <a:lnTo>
                    <a:pt x="4781969" y="782231"/>
                  </a:lnTo>
                  <a:lnTo>
                    <a:pt x="4776800" y="782231"/>
                  </a:lnTo>
                  <a:lnTo>
                    <a:pt x="4774044" y="794931"/>
                  </a:lnTo>
                  <a:lnTo>
                    <a:pt x="4784382" y="794931"/>
                  </a:lnTo>
                  <a:close/>
                </a:path>
                <a:path w="5448934" h="1542414">
                  <a:moveTo>
                    <a:pt x="4789551" y="845731"/>
                  </a:moveTo>
                  <a:lnTo>
                    <a:pt x="4776800" y="845731"/>
                  </a:lnTo>
                  <a:lnTo>
                    <a:pt x="4779213" y="858431"/>
                  </a:lnTo>
                  <a:lnTo>
                    <a:pt x="4787138" y="858431"/>
                  </a:lnTo>
                  <a:lnTo>
                    <a:pt x="4789551" y="845731"/>
                  </a:lnTo>
                  <a:close/>
                </a:path>
                <a:path w="5448934" h="1542414">
                  <a:moveTo>
                    <a:pt x="4789551" y="464731"/>
                  </a:moveTo>
                  <a:lnTo>
                    <a:pt x="4784382" y="464731"/>
                  </a:lnTo>
                  <a:lnTo>
                    <a:pt x="4784382" y="477431"/>
                  </a:lnTo>
                  <a:lnTo>
                    <a:pt x="4789551" y="477431"/>
                  </a:lnTo>
                  <a:lnTo>
                    <a:pt x="4789551" y="464731"/>
                  </a:lnTo>
                  <a:close/>
                </a:path>
                <a:path w="5448934" h="1542414">
                  <a:moveTo>
                    <a:pt x="4792307" y="1048931"/>
                  </a:moveTo>
                  <a:lnTo>
                    <a:pt x="4784382" y="1048931"/>
                  </a:lnTo>
                  <a:lnTo>
                    <a:pt x="4784382" y="1061631"/>
                  </a:lnTo>
                  <a:lnTo>
                    <a:pt x="4792307" y="1061631"/>
                  </a:lnTo>
                  <a:lnTo>
                    <a:pt x="4792307" y="1048931"/>
                  </a:lnTo>
                  <a:close/>
                </a:path>
                <a:path w="5448934" h="1542414">
                  <a:moveTo>
                    <a:pt x="4792307" y="883831"/>
                  </a:moveTo>
                  <a:lnTo>
                    <a:pt x="4779213" y="883831"/>
                  </a:lnTo>
                  <a:lnTo>
                    <a:pt x="4779213" y="896531"/>
                  </a:lnTo>
                  <a:lnTo>
                    <a:pt x="4792307" y="896531"/>
                  </a:lnTo>
                  <a:lnTo>
                    <a:pt x="4792307" y="883831"/>
                  </a:lnTo>
                  <a:close/>
                </a:path>
                <a:path w="5448934" h="1542414">
                  <a:moveTo>
                    <a:pt x="4792307" y="871131"/>
                  </a:moveTo>
                  <a:lnTo>
                    <a:pt x="4789551" y="858431"/>
                  </a:lnTo>
                  <a:lnTo>
                    <a:pt x="4787138" y="858431"/>
                  </a:lnTo>
                  <a:lnTo>
                    <a:pt x="4787138" y="871131"/>
                  </a:lnTo>
                  <a:lnTo>
                    <a:pt x="4792307" y="871131"/>
                  </a:lnTo>
                  <a:close/>
                </a:path>
                <a:path w="5448934" h="1542414">
                  <a:moveTo>
                    <a:pt x="4792307" y="667931"/>
                  </a:moveTo>
                  <a:lnTo>
                    <a:pt x="4787138" y="667931"/>
                  </a:lnTo>
                  <a:lnTo>
                    <a:pt x="4787138" y="680631"/>
                  </a:lnTo>
                  <a:lnTo>
                    <a:pt x="4792307" y="680631"/>
                  </a:lnTo>
                  <a:lnTo>
                    <a:pt x="4792307" y="667931"/>
                  </a:lnTo>
                  <a:close/>
                </a:path>
                <a:path w="5448934" h="1542414">
                  <a:moveTo>
                    <a:pt x="4794720" y="1023531"/>
                  </a:moveTo>
                  <a:lnTo>
                    <a:pt x="4792307" y="1010831"/>
                  </a:lnTo>
                  <a:lnTo>
                    <a:pt x="4789551" y="1010831"/>
                  </a:lnTo>
                  <a:lnTo>
                    <a:pt x="4787138" y="1023531"/>
                  </a:lnTo>
                  <a:lnTo>
                    <a:pt x="4794720" y="1023531"/>
                  </a:lnTo>
                  <a:close/>
                </a:path>
                <a:path w="5448934" h="1542414">
                  <a:moveTo>
                    <a:pt x="4799889" y="985431"/>
                  </a:moveTo>
                  <a:lnTo>
                    <a:pt x="4784382" y="985431"/>
                  </a:lnTo>
                  <a:lnTo>
                    <a:pt x="4784382" y="998131"/>
                  </a:lnTo>
                  <a:lnTo>
                    <a:pt x="4799889" y="998131"/>
                  </a:lnTo>
                  <a:lnTo>
                    <a:pt x="4799889" y="985431"/>
                  </a:lnTo>
                  <a:close/>
                </a:path>
                <a:path w="5448934" h="1542414">
                  <a:moveTo>
                    <a:pt x="4802644" y="769531"/>
                  </a:moveTo>
                  <a:lnTo>
                    <a:pt x="4799889" y="756831"/>
                  </a:lnTo>
                  <a:lnTo>
                    <a:pt x="4794720" y="756831"/>
                  </a:lnTo>
                  <a:lnTo>
                    <a:pt x="4792307" y="769531"/>
                  </a:lnTo>
                  <a:lnTo>
                    <a:pt x="4802644" y="769531"/>
                  </a:lnTo>
                  <a:close/>
                </a:path>
                <a:path w="5448934" h="1542414">
                  <a:moveTo>
                    <a:pt x="4802644" y="706031"/>
                  </a:moveTo>
                  <a:lnTo>
                    <a:pt x="4799889" y="693331"/>
                  </a:lnTo>
                  <a:lnTo>
                    <a:pt x="4792307" y="693331"/>
                  </a:lnTo>
                  <a:lnTo>
                    <a:pt x="4789551" y="706031"/>
                  </a:lnTo>
                  <a:lnTo>
                    <a:pt x="4802644" y="706031"/>
                  </a:lnTo>
                  <a:close/>
                </a:path>
                <a:path w="5448934" h="1542414">
                  <a:moveTo>
                    <a:pt x="4810214" y="1010831"/>
                  </a:moveTo>
                  <a:lnTo>
                    <a:pt x="4805045" y="1010831"/>
                  </a:lnTo>
                  <a:lnTo>
                    <a:pt x="4805045" y="1036231"/>
                  </a:lnTo>
                  <a:lnTo>
                    <a:pt x="4810214" y="1036231"/>
                  </a:lnTo>
                  <a:lnTo>
                    <a:pt x="4810214" y="1010831"/>
                  </a:lnTo>
                  <a:close/>
                </a:path>
                <a:path w="5448934" h="1542414">
                  <a:moveTo>
                    <a:pt x="4810214" y="909231"/>
                  </a:moveTo>
                  <a:lnTo>
                    <a:pt x="4807801" y="896531"/>
                  </a:lnTo>
                  <a:lnTo>
                    <a:pt x="4805045" y="896531"/>
                  </a:lnTo>
                  <a:lnTo>
                    <a:pt x="4805045" y="883831"/>
                  </a:lnTo>
                  <a:lnTo>
                    <a:pt x="4799889" y="883831"/>
                  </a:lnTo>
                  <a:lnTo>
                    <a:pt x="4799889" y="896531"/>
                  </a:lnTo>
                  <a:lnTo>
                    <a:pt x="4797476" y="909231"/>
                  </a:lnTo>
                  <a:lnTo>
                    <a:pt x="4810214" y="909231"/>
                  </a:lnTo>
                  <a:close/>
                </a:path>
                <a:path w="5448934" h="1542414">
                  <a:moveTo>
                    <a:pt x="4810214" y="820331"/>
                  </a:moveTo>
                  <a:lnTo>
                    <a:pt x="4807801" y="820331"/>
                  </a:lnTo>
                  <a:lnTo>
                    <a:pt x="4807801" y="807631"/>
                  </a:lnTo>
                  <a:lnTo>
                    <a:pt x="4802644" y="807631"/>
                  </a:lnTo>
                  <a:lnTo>
                    <a:pt x="4802644" y="820331"/>
                  </a:lnTo>
                  <a:lnTo>
                    <a:pt x="4799889" y="820331"/>
                  </a:lnTo>
                  <a:lnTo>
                    <a:pt x="4799889" y="807631"/>
                  </a:lnTo>
                  <a:lnTo>
                    <a:pt x="4797476" y="807631"/>
                  </a:lnTo>
                  <a:lnTo>
                    <a:pt x="4799889" y="794931"/>
                  </a:lnTo>
                  <a:lnTo>
                    <a:pt x="4794720" y="794931"/>
                  </a:lnTo>
                  <a:lnTo>
                    <a:pt x="4794720" y="807631"/>
                  </a:lnTo>
                  <a:lnTo>
                    <a:pt x="4792307" y="807631"/>
                  </a:lnTo>
                  <a:lnTo>
                    <a:pt x="4784382" y="807631"/>
                  </a:lnTo>
                  <a:lnTo>
                    <a:pt x="4784382" y="820331"/>
                  </a:lnTo>
                  <a:lnTo>
                    <a:pt x="4781969" y="820331"/>
                  </a:lnTo>
                  <a:lnTo>
                    <a:pt x="4781969" y="833031"/>
                  </a:lnTo>
                  <a:lnTo>
                    <a:pt x="4789551" y="833031"/>
                  </a:lnTo>
                  <a:lnTo>
                    <a:pt x="4789551" y="820331"/>
                  </a:lnTo>
                  <a:lnTo>
                    <a:pt x="4792307" y="820331"/>
                  </a:lnTo>
                  <a:lnTo>
                    <a:pt x="4797476" y="820331"/>
                  </a:lnTo>
                  <a:lnTo>
                    <a:pt x="4797476" y="833031"/>
                  </a:lnTo>
                  <a:lnTo>
                    <a:pt x="4810214" y="833031"/>
                  </a:lnTo>
                  <a:lnTo>
                    <a:pt x="4810214" y="820331"/>
                  </a:lnTo>
                  <a:close/>
                </a:path>
                <a:path w="5448934" h="1542414">
                  <a:moveTo>
                    <a:pt x="4810214" y="604431"/>
                  </a:moveTo>
                  <a:lnTo>
                    <a:pt x="4805045" y="604431"/>
                  </a:lnTo>
                  <a:lnTo>
                    <a:pt x="4805045" y="617131"/>
                  </a:lnTo>
                  <a:lnTo>
                    <a:pt x="4810214" y="617131"/>
                  </a:lnTo>
                  <a:lnTo>
                    <a:pt x="4810214" y="604431"/>
                  </a:lnTo>
                  <a:close/>
                </a:path>
                <a:path w="5448934" h="1542414">
                  <a:moveTo>
                    <a:pt x="4812970" y="1125131"/>
                  </a:moveTo>
                  <a:lnTo>
                    <a:pt x="4807801" y="1125131"/>
                  </a:lnTo>
                  <a:lnTo>
                    <a:pt x="4807801" y="1137831"/>
                  </a:lnTo>
                  <a:lnTo>
                    <a:pt x="4812970" y="1137831"/>
                  </a:lnTo>
                  <a:lnTo>
                    <a:pt x="4812970" y="1125131"/>
                  </a:lnTo>
                  <a:close/>
                </a:path>
                <a:path w="5448934" h="1542414">
                  <a:moveTo>
                    <a:pt x="4812970" y="744131"/>
                  </a:moveTo>
                  <a:lnTo>
                    <a:pt x="4810214" y="731431"/>
                  </a:lnTo>
                  <a:lnTo>
                    <a:pt x="4805045" y="731431"/>
                  </a:lnTo>
                  <a:lnTo>
                    <a:pt x="4802644" y="744131"/>
                  </a:lnTo>
                  <a:lnTo>
                    <a:pt x="4812970" y="744131"/>
                  </a:lnTo>
                  <a:close/>
                </a:path>
                <a:path w="5448934" h="1542414">
                  <a:moveTo>
                    <a:pt x="4815383" y="794931"/>
                  </a:moveTo>
                  <a:lnTo>
                    <a:pt x="4807801" y="794931"/>
                  </a:lnTo>
                  <a:lnTo>
                    <a:pt x="4807801" y="807631"/>
                  </a:lnTo>
                  <a:lnTo>
                    <a:pt x="4815383" y="807631"/>
                  </a:lnTo>
                  <a:lnTo>
                    <a:pt x="4815383" y="794931"/>
                  </a:lnTo>
                  <a:close/>
                </a:path>
                <a:path w="5448934" h="1542414">
                  <a:moveTo>
                    <a:pt x="4823307" y="1112431"/>
                  </a:moveTo>
                  <a:lnTo>
                    <a:pt x="4818138" y="1112431"/>
                  </a:lnTo>
                  <a:lnTo>
                    <a:pt x="4818138" y="1125131"/>
                  </a:lnTo>
                  <a:lnTo>
                    <a:pt x="4823307" y="1125131"/>
                  </a:lnTo>
                  <a:lnTo>
                    <a:pt x="4823307" y="1112431"/>
                  </a:lnTo>
                  <a:close/>
                </a:path>
                <a:path w="5448934" h="1542414">
                  <a:moveTo>
                    <a:pt x="4823307" y="972731"/>
                  </a:moveTo>
                  <a:lnTo>
                    <a:pt x="4815383" y="972731"/>
                  </a:lnTo>
                  <a:lnTo>
                    <a:pt x="4815383" y="985431"/>
                  </a:lnTo>
                  <a:lnTo>
                    <a:pt x="4818138" y="985431"/>
                  </a:lnTo>
                  <a:lnTo>
                    <a:pt x="4818138" y="998131"/>
                  </a:lnTo>
                  <a:lnTo>
                    <a:pt x="4823307" y="998131"/>
                  </a:lnTo>
                  <a:lnTo>
                    <a:pt x="4823307" y="972731"/>
                  </a:lnTo>
                  <a:close/>
                </a:path>
                <a:path w="5448934" h="1542414">
                  <a:moveTo>
                    <a:pt x="4825720" y="769531"/>
                  </a:moveTo>
                  <a:lnTo>
                    <a:pt x="4823307" y="756831"/>
                  </a:lnTo>
                  <a:lnTo>
                    <a:pt x="4820551" y="756831"/>
                  </a:lnTo>
                  <a:lnTo>
                    <a:pt x="4818138" y="769531"/>
                  </a:lnTo>
                  <a:lnTo>
                    <a:pt x="4825720" y="769531"/>
                  </a:lnTo>
                  <a:close/>
                </a:path>
                <a:path w="5448934" h="1542414">
                  <a:moveTo>
                    <a:pt x="4830889" y="960031"/>
                  </a:moveTo>
                  <a:lnTo>
                    <a:pt x="4825720" y="947331"/>
                  </a:lnTo>
                  <a:lnTo>
                    <a:pt x="4820551" y="947331"/>
                  </a:lnTo>
                  <a:lnTo>
                    <a:pt x="4818138" y="960031"/>
                  </a:lnTo>
                  <a:lnTo>
                    <a:pt x="4830889" y="960031"/>
                  </a:lnTo>
                  <a:close/>
                </a:path>
                <a:path w="5448934" h="1542414">
                  <a:moveTo>
                    <a:pt x="4836058" y="998131"/>
                  </a:moveTo>
                  <a:lnTo>
                    <a:pt x="4833645" y="985431"/>
                  </a:lnTo>
                  <a:lnTo>
                    <a:pt x="4825720" y="985431"/>
                  </a:lnTo>
                  <a:lnTo>
                    <a:pt x="4823307" y="998131"/>
                  </a:lnTo>
                  <a:lnTo>
                    <a:pt x="4836058" y="998131"/>
                  </a:lnTo>
                  <a:close/>
                </a:path>
                <a:path w="5448934" h="1542414">
                  <a:moveTo>
                    <a:pt x="4838814" y="896531"/>
                  </a:moveTo>
                  <a:lnTo>
                    <a:pt x="4836058" y="883831"/>
                  </a:lnTo>
                  <a:lnTo>
                    <a:pt x="4833645" y="883831"/>
                  </a:lnTo>
                  <a:lnTo>
                    <a:pt x="4830889" y="896531"/>
                  </a:lnTo>
                  <a:lnTo>
                    <a:pt x="4838814" y="896531"/>
                  </a:lnTo>
                  <a:close/>
                </a:path>
                <a:path w="5448934" h="1542414">
                  <a:moveTo>
                    <a:pt x="4838814" y="667931"/>
                  </a:moveTo>
                  <a:lnTo>
                    <a:pt x="4828476" y="667931"/>
                  </a:lnTo>
                  <a:lnTo>
                    <a:pt x="4830889" y="680631"/>
                  </a:lnTo>
                  <a:lnTo>
                    <a:pt x="4836058" y="680631"/>
                  </a:lnTo>
                  <a:lnTo>
                    <a:pt x="4838814" y="667931"/>
                  </a:lnTo>
                  <a:close/>
                </a:path>
                <a:path w="5448934" h="1542414">
                  <a:moveTo>
                    <a:pt x="4841214" y="972731"/>
                  </a:moveTo>
                  <a:lnTo>
                    <a:pt x="4833645" y="972731"/>
                  </a:lnTo>
                  <a:lnTo>
                    <a:pt x="4833645" y="985431"/>
                  </a:lnTo>
                  <a:lnTo>
                    <a:pt x="4841214" y="985431"/>
                  </a:lnTo>
                  <a:lnTo>
                    <a:pt x="4841214" y="972731"/>
                  </a:lnTo>
                  <a:close/>
                </a:path>
                <a:path w="5448934" h="1542414">
                  <a:moveTo>
                    <a:pt x="4843970" y="1099731"/>
                  </a:moveTo>
                  <a:lnTo>
                    <a:pt x="4833645" y="1099731"/>
                  </a:lnTo>
                  <a:lnTo>
                    <a:pt x="4833645" y="1112431"/>
                  </a:lnTo>
                  <a:lnTo>
                    <a:pt x="4843970" y="1112431"/>
                  </a:lnTo>
                  <a:lnTo>
                    <a:pt x="4843970" y="1099731"/>
                  </a:lnTo>
                  <a:close/>
                </a:path>
                <a:path w="5448934" h="1542414">
                  <a:moveTo>
                    <a:pt x="4843970" y="871131"/>
                  </a:moveTo>
                  <a:lnTo>
                    <a:pt x="4838814" y="871131"/>
                  </a:lnTo>
                  <a:lnTo>
                    <a:pt x="4838814" y="883831"/>
                  </a:lnTo>
                  <a:lnTo>
                    <a:pt x="4843970" y="883831"/>
                  </a:lnTo>
                  <a:lnTo>
                    <a:pt x="4843970" y="871131"/>
                  </a:lnTo>
                  <a:close/>
                </a:path>
                <a:path w="5448934" h="1542414">
                  <a:moveTo>
                    <a:pt x="4843970" y="756831"/>
                  </a:moveTo>
                  <a:lnTo>
                    <a:pt x="4830889" y="756831"/>
                  </a:lnTo>
                  <a:lnTo>
                    <a:pt x="4833645" y="769531"/>
                  </a:lnTo>
                  <a:lnTo>
                    <a:pt x="4841214" y="769531"/>
                  </a:lnTo>
                  <a:lnTo>
                    <a:pt x="4843970" y="756831"/>
                  </a:lnTo>
                  <a:close/>
                </a:path>
                <a:path w="5448934" h="1542414">
                  <a:moveTo>
                    <a:pt x="5448528" y="1151902"/>
                  </a:moveTo>
                  <a:lnTo>
                    <a:pt x="5071326" y="1151902"/>
                  </a:lnTo>
                  <a:lnTo>
                    <a:pt x="5071326" y="278472"/>
                  </a:lnTo>
                  <a:lnTo>
                    <a:pt x="4851552" y="278472"/>
                  </a:lnTo>
                  <a:lnTo>
                    <a:pt x="4851552" y="1151902"/>
                  </a:lnTo>
                  <a:lnTo>
                    <a:pt x="4851552" y="1344434"/>
                  </a:lnTo>
                  <a:lnTo>
                    <a:pt x="5448528" y="1344434"/>
                  </a:lnTo>
                  <a:lnTo>
                    <a:pt x="5448528" y="1151902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02140" y="4498951"/>
              <a:ext cx="2689859" cy="235904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2791967"/>
              <a:ext cx="12192000" cy="2735580"/>
            </a:xfrm>
            <a:custGeom>
              <a:avLst/>
              <a:gdLst/>
              <a:ahLst/>
              <a:cxnLst/>
              <a:rect l="l" t="t" r="r" b="b"/>
              <a:pathLst>
                <a:path w="12192000" h="2735579">
                  <a:moveTo>
                    <a:pt x="0" y="0"/>
                  </a:moveTo>
                  <a:lnTo>
                    <a:pt x="0" y="2735580"/>
                  </a:lnTo>
                  <a:lnTo>
                    <a:pt x="12191999" y="2735580"/>
                  </a:lnTo>
                  <a:lnTo>
                    <a:pt x="121919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24001" y="2974670"/>
            <a:ext cx="28219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000000"/>
                </a:solidFill>
              </a:rPr>
              <a:t>Thank</a:t>
            </a:r>
            <a:r>
              <a:rPr sz="4400" spc="-15" dirty="0">
                <a:solidFill>
                  <a:srgbClr val="000000"/>
                </a:solidFill>
              </a:rPr>
              <a:t> </a:t>
            </a:r>
            <a:r>
              <a:rPr sz="4400" spc="-25" dirty="0">
                <a:solidFill>
                  <a:srgbClr val="000000"/>
                </a:solidFill>
              </a:rPr>
              <a:t>you</a:t>
            </a:r>
            <a:endParaRPr sz="4400"/>
          </a:p>
        </p:txBody>
      </p:sp>
      <p:sp>
        <p:nvSpPr>
          <p:cNvPr id="9" name="object 9"/>
          <p:cNvSpPr txBox="1"/>
          <p:nvPr/>
        </p:nvSpPr>
        <p:spPr>
          <a:xfrm>
            <a:off x="774293" y="3950613"/>
            <a:ext cx="4155440" cy="852169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1800" b="1" dirty="0">
                <a:latin typeface="Calibri"/>
                <a:cs typeface="Calibri"/>
              </a:rPr>
              <a:t>For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further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information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please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email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us: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800" b="1" spc="-20" dirty="0">
                <a:latin typeface="Calibri"/>
                <a:cs typeface="Calibri"/>
                <a:hlinkClick r:id="rId5"/>
              </a:rPr>
              <a:t>John.Smith2@bristol.gov.uk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679" rIns="0" bIns="0" rtlCol="0">
            <a:spAutoFit/>
          </a:bodyPr>
          <a:lstStyle/>
          <a:p>
            <a:pPr marL="163195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000000"/>
                </a:solidFill>
              </a:rPr>
              <a:t>Bristol</a:t>
            </a:r>
            <a:r>
              <a:rPr sz="4000" spc="-125" dirty="0">
                <a:solidFill>
                  <a:srgbClr val="000000"/>
                </a:solidFill>
              </a:rPr>
              <a:t> </a:t>
            </a:r>
            <a:r>
              <a:rPr sz="4000" spc="-10" dirty="0">
                <a:solidFill>
                  <a:srgbClr val="000000"/>
                </a:solidFill>
              </a:rPr>
              <a:t>Economy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862685" y="1647305"/>
            <a:ext cx="4395470" cy="229489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4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High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employment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rate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Higher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than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average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earnings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30" dirty="0">
                <a:latin typeface="Calibri"/>
                <a:cs typeface="Calibri"/>
              </a:rPr>
              <a:t>Young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well-</a:t>
            </a:r>
            <a:r>
              <a:rPr sz="2200" spc="-10" dirty="0">
                <a:latin typeface="Calibri"/>
                <a:cs typeface="Calibri"/>
              </a:rPr>
              <a:t>educated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population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High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value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growth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sectors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Resilient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dynamic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SME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base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£15bn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GVA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3435" y="867155"/>
            <a:ext cx="6796277" cy="46459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679" rIns="0" bIns="0" rtlCol="0">
            <a:spAutoFit/>
          </a:bodyPr>
          <a:lstStyle/>
          <a:p>
            <a:pPr marL="18034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000000"/>
                </a:solidFill>
              </a:rPr>
              <a:t>Challenges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368297" y="1756308"/>
            <a:ext cx="2949575" cy="229362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Deprivation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Inequalities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Poverty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Low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pay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sectors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Precarious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employment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Cost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living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crisis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4088" y="391668"/>
            <a:ext cx="3898391" cy="562051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637778" y="1240282"/>
            <a:ext cx="289687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Calibri"/>
                <a:cs typeface="Calibri"/>
              </a:rPr>
              <a:t>Indices</a:t>
            </a:r>
            <a:r>
              <a:rPr sz="1800" b="1" i="1" spc="-35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of</a:t>
            </a:r>
            <a:r>
              <a:rPr sz="1800" b="1" i="1" spc="-10" dirty="0">
                <a:latin typeface="Calibri"/>
                <a:cs typeface="Calibri"/>
              </a:rPr>
              <a:t> </a:t>
            </a:r>
            <a:r>
              <a:rPr sz="1800" b="1" i="1" dirty="0">
                <a:latin typeface="Calibri"/>
                <a:cs typeface="Calibri"/>
              </a:rPr>
              <a:t>Deprivation</a:t>
            </a:r>
            <a:r>
              <a:rPr sz="1800" b="1" i="1" spc="-15" dirty="0">
                <a:latin typeface="Calibri"/>
                <a:cs typeface="Calibri"/>
              </a:rPr>
              <a:t> </a:t>
            </a:r>
            <a:r>
              <a:rPr sz="1800" b="1" i="1" spc="-20" dirty="0">
                <a:latin typeface="Calibri"/>
                <a:cs typeface="Calibri"/>
              </a:rPr>
              <a:t>2019 </a:t>
            </a:r>
            <a:r>
              <a:rPr sz="1800" i="1" dirty="0">
                <a:latin typeface="Calibri"/>
                <a:cs typeface="Calibri"/>
              </a:rPr>
              <a:t>Bristol</a:t>
            </a:r>
            <a:r>
              <a:rPr sz="1800" i="1" spc="-7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continues</a:t>
            </a:r>
            <a:r>
              <a:rPr sz="1800" i="1" spc="-5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to</a:t>
            </a:r>
            <a:r>
              <a:rPr sz="1800" i="1" spc="-45" dirty="0">
                <a:latin typeface="Calibri"/>
                <a:cs typeface="Calibri"/>
              </a:rPr>
              <a:t> </a:t>
            </a:r>
            <a:r>
              <a:rPr sz="1800" i="1" spc="-20" dirty="0">
                <a:latin typeface="Calibri"/>
                <a:cs typeface="Calibri"/>
              </a:rPr>
              <a:t>have </a:t>
            </a:r>
            <a:r>
              <a:rPr sz="1800" i="1" dirty="0">
                <a:latin typeface="Calibri"/>
                <a:cs typeface="Calibri"/>
              </a:rPr>
              <a:t>deprivation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‘hot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spots’</a:t>
            </a:r>
            <a:r>
              <a:rPr sz="1800" i="1" spc="-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that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spc="-25" dirty="0">
                <a:latin typeface="Calibri"/>
                <a:cs typeface="Calibri"/>
              </a:rPr>
              <a:t>are </a:t>
            </a:r>
            <a:r>
              <a:rPr sz="1800" i="1" dirty="0">
                <a:latin typeface="Calibri"/>
                <a:cs typeface="Calibri"/>
              </a:rPr>
              <a:t>amongst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some</a:t>
            </a:r>
            <a:r>
              <a:rPr sz="1800" i="1" spc="-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of</a:t>
            </a:r>
            <a:r>
              <a:rPr sz="1800" i="1" spc="-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the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spc="-20" dirty="0">
                <a:latin typeface="Calibri"/>
                <a:cs typeface="Calibri"/>
              </a:rPr>
              <a:t>most </a:t>
            </a:r>
            <a:r>
              <a:rPr sz="1800" i="1" dirty="0">
                <a:latin typeface="Calibri"/>
                <a:cs typeface="Calibri"/>
              </a:rPr>
              <a:t>deprived</a:t>
            </a:r>
            <a:r>
              <a:rPr sz="1800" i="1" spc="-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areas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in</a:t>
            </a:r>
            <a:r>
              <a:rPr sz="1800" i="1" spc="-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the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country</a:t>
            </a:r>
            <a:r>
              <a:rPr sz="1800" i="1" spc="-5" dirty="0">
                <a:latin typeface="Calibri"/>
                <a:cs typeface="Calibri"/>
              </a:rPr>
              <a:t> </a:t>
            </a:r>
            <a:r>
              <a:rPr sz="1800" i="1" spc="-50" dirty="0">
                <a:latin typeface="Calibri"/>
                <a:cs typeface="Calibri"/>
              </a:rPr>
              <a:t>- </a:t>
            </a:r>
            <a:r>
              <a:rPr sz="1800" i="1" dirty="0">
                <a:latin typeface="Calibri"/>
                <a:cs typeface="Calibri"/>
              </a:rPr>
              <a:t>adjacent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to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some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of</a:t>
            </a:r>
            <a:r>
              <a:rPr sz="1800" i="1" spc="-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the</a:t>
            </a:r>
            <a:r>
              <a:rPr sz="1800" i="1" spc="-5" dirty="0">
                <a:latin typeface="Calibri"/>
                <a:cs typeface="Calibri"/>
              </a:rPr>
              <a:t> </a:t>
            </a:r>
            <a:r>
              <a:rPr sz="1800" i="1" spc="-20" dirty="0">
                <a:latin typeface="Calibri"/>
                <a:cs typeface="Calibri"/>
              </a:rPr>
              <a:t>least </a:t>
            </a:r>
            <a:r>
              <a:rPr sz="1800" i="1" dirty="0">
                <a:latin typeface="Calibri"/>
                <a:cs typeface="Calibri"/>
              </a:rPr>
              <a:t>deprived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areas</a:t>
            </a:r>
            <a:r>
              <a:rPr sz="1800" i="1" spc="-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in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the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country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37778" y="3435477"/>
            <a:ext cx="30295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Calibri"/>
                <a:cs typeface="Calibri"/>
              </a:rPr>
              <a:t>At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ward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level,</a:t>
            </a:r>
            <a:r>
              <a:rPr sz="1800" i="1" spc="-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the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greatest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levels </a:t>
            </a:r>
            <a:r>
              <a:rPr sz="1800" i="1" dirty="0">
                <a:latin typeface="Calibri"/>
                <a:cs typeface="Calibri"/>
              </a:rPr>
              <a:t>of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deprivation are in the</a:t>
            </a:r>
            <a:r>
              <a:rPr sz="1800" i="1" spc="-10" dirty="0">
                <a:latin typeface="Calibri"/>
                <a:cs typeface="Calibri"/>
              </a:rPr>
              <a:t> </a:t>
            </a:r>
            <a:r>
              <a:rPr sz="1800" i="1" spc="-20" dirty="0">
                <a:latin typeface="Calibri"/>
                <a:cs typeface="Calibri"/>
              </a:rPr>
              <a:t>wards </a:t>
            </a:r>
            <a:r>
              <a:rPr sz="1800" i="1" dirty="0">
                <a:latin typeface="Calibri"/>
                <a:cs typeface="Calibri"/>
              </a:rPr>
              <a:t>of</a:t>
            </a:r>
            <a:r>
              <a:rPr sz="1800" i="1" spc="-4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Hartcliffe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&amp;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Withywood, </a:t>
            </a:r>
            <a:r>
              <a:rPr sz="1800" i="1" dirty="0">
                <a:latin typeface="Calibri"/>
                <a:cs typeface="Calibri"/>
              </a:rPr>
              <a:t>Lawrence Hill</a:t>
            </a:r>
            <a:r>
              <a:rPr sz="1800" i="1" spc="-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and</a:t>
            </a:r>
            <a:r>
              <a:rPr sz="1800" i="1" spc="-10" dirty="0">
                <a:latin typeface="Calibri"/>
                <a:cs typeface="Calibri"/>
              </a:rPr>
              <a:t> Filwood.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23837"/>
            <a:ext cx="12192000" cy="6634480"/>
            <a:chOff x="0" y="223837"/>
            <a:chExt cx="12192000" cy="6634480"/>
          </a:xfrm>
        </p:grpSpPr>
        <p:sp>
          <p:nvSpPr>
            <p:cNvPr id="3" name="object 3"/>
            <p:cNvSpPr/>
            <p:nvPr/>
          </p:nvSpPr>
          <p:spPr>
            <a:xfrm>
              <a:off x="0" y="1624584"/>
              <a:ext cx="12192000" cy="1986280"/>
            </a:xfrm>
            <a:custGeom>
              <a:avLst/>
              <a:gdLst/>
              <a:ahLst/>
              <a:cxnLst/>
              <a:rect l="l" t="t" r="r" b="b"/>
              <a:pathLst>
                <a:path w="12192000" h="1986279">
                  <a:moveTo>
                    <a:pt x="12192000" y="0"/>
                  </a:moveTo>
                  <a:lnTo>
                    <a:pt x="0" y="0"/>
                  </a:lnTo>
                  <a:lnTo>
                    <a:pt x="0" y="1985772"/>
                  </a:lnTo>
                  <a:lnTo>
                    <a:pt x="12192000" y="198577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4471C4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88053" y="2452042"/>
              <a:ext cx="1256665" cy="803275"/>
            </a:xfrm>
            <a:custGeom>
              <a:avLst/>
              <a:gdLst/>
              <a:ahLst/>
              <a:cxnLst/>
              <a:rect l="l" t="t" r="r" b="b"/>
              <a:pathLst>
                <a:path w="1256664" h="803275">
                  <a:moveTo>
                    <a:pt x="1256420" y="0"/>
                  </a:moveTo>
                  <a:lnTo>
                    <a:pt x="1014511" y="0"/>
                  </a:lnTo>
                  <a:lnTo>
                    <a:pt x="1103715" y="89185"/>
                  </a:lnTo>
                  <a:lnTo>
                    <a:pt x="697005" y="495810"/>
                  </a:lnTo>
                  <a:lnTo>
                    <a:pt x="470215" y="269067"/>
                  </a:lnTo>
                  <a:lnTo>
                    <a:pt x="0" y="739180"/>
                  </a:lnTo>
                  <a:lnTo>
                    <a:pt x="63505" y="802668"/>
                  </a:lnTo>
                  <a:lnTo>
                    <a:pt x="470215" y="396043"/>
                  </a:lnTo>
                  <a:lnTo>
                    <a:pt x="697005" y="622785"/>
                  </a:lnTo>
                  <a:lnTo>
                    <a:pt x="1014511" y="305346"/>
                  </a:lnTo>
                  <a:lnTo>
                    <a:pt x="1167216" y="152673"/>
                  </a:lnTo>
                  <a:lnTo>
                    <a:pt x="1256420" y="241858"/>
                  </a:lnTo>
                  <a:lnTo>
                    <a:pt x="12564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0284" y="2198846"/>
              <a:ext cx="151193" cy="15116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75026" y="2365124"/>
              <a:ext cx="959485" cy="648335"/>
            </a:xfrm>
            <a:custGeom>
              <a:avLst/>
              <a:gdLst/>
              <a:ahLst/>
              <a:cxnLst/>
              <a:rect l="l" t="t" r="r" b="b"/>
              <a:pathLst>
                <a:path w="959485" h="648335">
                  <a:moveTo>
                    <a:pt x="165735" y="423252"/>
                  </a:moveTo>
                  <a:lnTo>
                    <a:pt x="105258" y="423252"/>
                  </a:lnTo>
                  <a:lnTo>
                    <a:pt x="105258" y="648332"/>
                  </a:lnTo>
                  <a:lnTo>
                    <a:pt x="165735" y="587867"/>
                  </a:lnTo>
                  <a:lnTo>
                    <a:pt x="165735" y="423252"/>
                  </a:lnTo>
                  <a:close/>
                </a:path>
                <a:path w="959485" h="648335">
                  <a:moveTo>
                    <a:pt x="256451" y="423252"/>
                  </a:moveTo>
                  <a:lnTo>
                    <a:pt x="195974" y="423252"/>
                  </a:lnTo>
                  <a:lnTo>
                    <a:pt x="195974" y="557635"/>
                  </a:lnTo>
                  <a:lnTo>
                    <a:pt x="256451" y="497170"/>
                  </a:lnTo>
                  <a:lnTo>
                    <a:pt x="256451" y="423252"/>
                  </a:lnTo>
                  <a:close/>
                </a:path>
                <a:path w="959485" h="648335">
                  <a:moveTo>
                    <a:pt x="924430" y="93266"/>
                  </a:moveTo>
                  <a:lnTo>
                    <a:pt x="709276" y="93266"/>
                  </a:lnTo>
                  <a:lnTo>
                    <a:pt x="709276" y="496868"/>
                  </a:lnTo>
                  <a:lnTo>
                    <a:pt x="769753" y="436403"/>
                  </a:lnTo>
                  <a:lnTo>
                    <a:pt x="769753" y="332555"/>
                  </a:lnTo>
                  <a:lnTo>
                    <a:pt x="860469" y="332555"/>
                  </a:lnTo>
                  <a:lnTo>
                    <a:pt x="860469" y="93417"/>
                  </a:lnTo>
                  <a:lnTo>
                    <a:pt x="924463" y="93417"/>
                  </a:lnTo>
                  <a:lnTo>
                    <a:pt x="924430" y="93266"/>
                  </a:lnTo>
                  <a:close/>
                </a:path>
                <a:path w="959485" h="648335">
                  <a:moveTo>
                    <a:pt x="319603" y="90696"/>
                  </a:moveTo>
                  <a:lnTo>
                    <a:pt x="105258" y="90696"/>
                  </a:lnTo>
                  <a:lnTo>
                    <a:pt x="105228" y="198172"/>
                  </a:lnTo>
                  <a:lnTo>
                    <a:pt x="59900" y="423252"/>
                  </a:lnTo>
                  <a:lnTo>
                    <a:pt x="301809" y="423252"/>
                  </a:lnTo>
                  <a:lnTo>
                    <a:pt x="256451" y="198172"/>
                  </a:lnTo>
                  <a:lnTo>
                    <a:pt x="256451" y="92359"/>
                  </a:lnTo>
                  <a:lnTo>
                    <a:pt x="319985" y="92359"/>
                  </a:lnTo>
                  <a:lnTo>
                    <a:pt x="319603" y="90696"/>
                  </a:lnTo>
                  <a:close/>
                </a:path>
                <a:path w="959485" h="648335">
                  <a:moveTo>
                    <a:pt x="860469" y="332555"/>
                  </a:moveTo>
                  <a:lnTo>
                    <a:pt x="799992" y="332555"/>
                  </a:lnTo>
                  <a:lnTo>
                    <a:pt x="799992" y="406775"/>
                  </a:lnTo>
                  <a:lnTo>
                    <a:pt x="860469" y="346311"/>
                  </a:lnTo>
                  <a:lnTo>
                    <a:pt x="860469" y="332555"/>
                  </a:lnTo>
                  <a:close/>
                </a:path>
                <a:path w="959485" h="648335">
                  <a:moveTo>
                    <a:pt x="622233" y="93266"/>
                  </a:moveTo>
                  <a:lnTo>
                    <a:pt x="406435" y="93266"/>
                  </a:lnTo>
                  <a:lnTo>
                    <a:pt x="406435" y="346764"/>
                  </a:lnTo>
                  <a:lnTo>
                    <a:pt x="439887" y="313181"/>
                  </a:lnTo>
                  <a:lnTo>
                    <a:pt x="459844" y="299909"/>
                  </a:lnTo>
                  <a:lnTo>
                    <a:pt x="482597" y="295467"/>
                  </a:lnTo>
                  <a:lnTo>
                    <a:pt x="558838" y="295467"/>
                  </a:lnTo>
                  <a:lnTo>
                    <a:pt x="558838" y="93417"/>
                  </a:lnTo>
                  <a:lnTo>
                    <a:pt x="622267" y="93417"/>
                  </a:lnTo>
                  <a:lnTo>
                    <a:pt x="622233" y="93266"/>
                  </a:lnTo>
                  <a:close/>
                </a:path>
                <a:path w="959485" h="648335">
                  <a:moveTo>
                    <a:pt x="558838" y="295467"/>
                  </a:moveTo>
                  <a:lnTo>
                    <a:pt x="482597" y="295467"/>
                  </a:lnTo>
                  <a:lnTo>
                    <a:pt x="505358" y="299882"/>
                  </a:lnTo>
                  <a:lnTo>
                    <a:pt x="525438" y="313206"/>
                  </a:lnTo>
                  <a:lnTo>
                    <a:pt x="558838" y="345404"/>
                  </a:lnTo>
                  <a:lnTo>
                    <a:pt x="558838" y="295467"/>
                  </a:lnTo>
                  <a:close/>
                </a:path>
                <a:path w="959485" h="648335">
                  <a:moveTo>
                    <a:pt x="180401" y="0"/>
                  </a:moveTo>
                  <a:lnTo>
                    <a:pt x="119470" y="10127"/>
                  </a:lnTo>
                  <a:lnTo>
                    <a:pt x="73014" y="32318"/>
                  </a:lnTo>
                  <a:lnTo>
                    <a:pt x="48712" y="59255"/>
                  </a:lnTo>
                  <a:lnTo>
                    <a:pt x="628" y="278741"/>
                  </a:lnTo>
                  <a:lnTo>
                    <a:pt x="23451" y="317149"/>
                  </a:lnTo>
                  <a:lnTo>
                    <a:pt x="26322" y="317577"/>
                  </a:lnTo>
                  <a:lnTo>
                    <a:pt x="27998" y="317577"/>
                  </a:lnTo>
                  <a:lnTo>
                    <a:pt x="59900" y="293706"/>
                  </a:lnTo>
                  <a:lnTo>
                    <a:pt x="105258" y="90696"/>
                  </a:lnTo>
                  <a:lnTo>
                    <a:pt x="319603" y="90696"/>
                  </a:lnTo>
                  <a:lnTo>
                    <a:pt x="312393" y="59255"/>
                  </a:lnTo>
                  <a:lnTo>
                    <a:pt x="310873" y="52553"/>
                  </a:lnTo>
                  <a:lnTo>
                    <a:pt x="307175" y="46645"/>
                  </a:lnTo>
                  <a:lnTo>
                    <a:pt x="272964" y="23557"/>
                  </a:lnTo>
                  <a:lnTo>
                    <a:pt x="211182" y="2531"/>
                  </a:lnTo>
                  <a:lnTo>
                    <a:pt x="180401" y="0"/>
                  </a:lnTo>
                  <a:close/>
                </a:path>
                <a:path w="959485" h="648335">
                  <a:moveTo>
                    <a:pt x="319985" y="92359"/>
                  </a:moveTo>
                  <a:lnTo>
                    <a:pt x="256451" y="92359"/>
                  </a:lnTo>
                  <a:lnTo>
                    <a:pt x="301809" y="289776"/>
                  </a:lnTo>
                  <a:lnTo>
                    <a:pt x="304883" y="300722"/>
                  </a:lnTo>
                  <a:lnTo>
                    <a:pt x="311524" y="309508"/>
                  </a:lnTo>
                  <a:lnTo>
                    <a:pt x="320867" y="315343"/>
                  </a:lnTo>
                  <a:lnTo>
                    <a:pt x="332048" y="317439"/>
                  </a:lnTo>
                  <a:lnTo>
                    <a:pt x="342157" y="315626"/>
                  </a:lnTo>
                  <a:lnTo>
                    <a:pt x="350867" y="310703"/>
                  </a:lnTo>
                  <a:lnTo>
                    <a:pt x="357500" y="303214"/>
                  </a:lnTo>
                  <a:lnTo>
                    <a:pt x="361380" y="293706"/>
                  </a:lnTo>
                  <a:lnTo>
                    <a:pt x="362287" y="287207"/>
                  </a:lnTo>
                  <a:lnTo>
                    <a:pt x="394667" y="144963"/>
                  </a:lnTo>
                  <a:lnTo>
                    <a:pt x="332048" y="144963"/>
                  </a:lnTo>
                  <a:lnTo>
                    <a:pt x="319985" y="92359"/>
                  </a:lnTo>
                  <a:close/>
                </a:path>
                <a:path w="959485" h="648335">
                  <a:moveTo>
                    <a:pt x="622267" y="93417"/>
                  </a:moveTo>
                  <a:lnTo>
                    <a:pt x="558838" y="93417"/>
                  </a:lnTo>
                  <a:lnTo>
                    <a:pt x="604196" y="293858"/>
                  </a:lnTo>
                  <a:lnTo>
                    <a:pt x="608228" y="303523"/>
                  </a:lnTo>
                  <a:lnTo>
                    <a:pt x="615096" y="311052"/>
                  </a:lnTo>
                  <a:lnTo>
                    <a:pt x="624074" y="315880"/>
                  </a:lnTo>
                  <a:lnTo>
                    <a:pt x="634435" y="317439"/>
                  </a:lnTo>
                  <a:lnTo>
                    <a:pt x="644593" y="315665"/>
                  </a:lnTo>
                  <a:lnTo>
                    <a:pt x="653348" y="310750"/>
                  </a:lnTo>
                  <a:lnTo>
                    <a:pt x="660031" y="303214"/>
                  </a:lnTo>
                  <a:lnTo>
                    <a:pt x="663918" y="293706"/>
                  </a:lnTo>
                  <a:lnTo>
                    <a:pt x="696927" y="147836"/>
                  </a:lnTo>
                  <a:lnTo>
                    <a:pt x="634435" y="147836"/>
                  </a:lnTo>
                  <a:lnTo>
                    <a:pt x="622267" y="93417"/>
                  </a:lnTo>
                  <a:close/>
                </a:path>
                <a:path w="959485" h="648335">
                  <a:moveTo>
                    <a:pt x="924463" y="93417"/>
                  </a:moveTo>
                  <a:lnTo>
                    <a:pt x="860469" y="93417"/>
                  </a:lnTo>
                  <a:lnTo>
                    <a:pt x="908095" y="298090"/>
                  </a:lnTo>
                  <a:lnTo>
                    <a:pt x="909153" y="297939"/>
                  </a:lnTo>
                  <a:lnTo>
                    <a:pt x="958896" y="248207"/>
                  </a:lnTo>
                  <a:lnTo>
                    <a:pt x="924463" y="93417"/>
                  </a:lnTo>
                  <a:close/>
                </a:path>
                <a:path w="959485" h="648335">
                  <a:moveTo>
                    <a:pt x="785175" y="0"/>
                  </a:moveTo>
                  <a:lnTo>
                    <a:pt x="724244" y="10127"/>
                  </a:lnTo>
                  <a:lnTo>
                    <a:pt x="677760" y="32318"/>
                  </a:lnTo>
                  <a:lnTo>
                    <a:pt x="634435" y="147836"/>
                  </a:lnTo>
                  <a:lnTo>
                    <a:pt x="696927" y="147836"/>
                  </a:lnTo>
                  <a:lnTo>
                    <a:pt x="709276" y="93266"/>
                  </a:lnTo>
                  <a:lnTo>
                    <a:pt x="924430" y="93266"/>
                  </a:lnTo>
                  <a:lnTo>
                    <a:pt x="916864" y="59255"/>
                  </a:lnTo>
                  <a:lnTo>
                    <a:pt x="915579" y="52553"/>
                  </a:lnTo>
                  <a:lnTo>
                    <a:pt x="911925" y="46545"/>
                  </a:lnTo>
                  <a:lnTo>
                    <a:pt x="877766" y="23557"/>
                  </a:lnTo>
                  <a:lnTo>
                    <a:pt x="815955" y="2531"/>
                  </a:lnTo>
                  <a:lnTo>
                    <a:pt x="785175" y="0"/>
                  </a:lnTo>
                  <a:close/>
                </a:path>
                <a:path w="959485" h="648335">
                  <a:moveTo>
                    <a:pt x="496406" y="1054"/>
                  </a:moveTo>
                  <a:lnTo>
                    <a:pt x="448991" y="3646"/>
                  </a:lnTo>
                  <a:lnTo>
                    <a:pt x="403582" y="17528"/>
                  </a:lnTo>
                  <a:lnTo>
                    <a:pt x="362287" y="42325"/>
                  </a:lnTo>
                  <a:lnTo>
                    <a:pt x="352006" y="59255"/>
                  </a:lnTo>
                  <a:lnTo>
                    <a:pt x="332048" y="144963"/>
                  </a:lnTo>
                  <a:lnTo>
                    <a:pt x="394667" y="144963"/>
                  </a:lnTo>
                  <a:lnTo>
                    <a:pt x="406435" y="93266"/>
                  </a:lnTo>
                  <a:lnTo>
                    <a:pt x="622233" y="93266"/>
                  </a:lnTo>
                  <a:lnTo>
                    <a:pt x="614628" y="59255"/>
                  </a:lnTo>
                  <a:lnTo>
                    <a:pt x="613243" y="52553"/>
                  </a:lnTo>
                  <a:lnTo>
                    <a:pt x="609598" y="46645"/>
                  </a:lnTo>
                  <a:lnTo>
                    <a:pt x="575375" y="23557"/>
                  </a:lnTo>
                  <a:lnTo>
                    <a:pt x="543719" y="10127"/>
                  </a:lnTo>
                  <a:lnTo>
                    <a:pt x="496406" y="105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4907" y="2198846"/>
              <a:ext cx="151193" cy="15116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2066" y="2198846"/>
              <a:ext cx="151193" cy="15116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794787" y="2066035"/>
              <a:ext cx="8420100" cy="1019810"/>
            </a:xfrm>
            <a:custGeom>
              <a:avLst/>
              <a:gdLst/>
              <a:ahLst/>
              <a:cxnLst/>
              <a:rect l="l" t="t" r="r" b="b"/>
              <a:pathLst>
                <a:path w="8420100" h="1019810">
                  <a:moveTo>
                    <a:pt x="1020622" y="404761"/>
                  </a:moveTo>
                  <a:lnTo>
                    <a:pt x="900544" y="466953"/>
                  </a:lnTo>
                  <a:lnTo>
                    <a:pt x="900544" y="779526"/>
                  </a:lnTo>
                  <a:lnTo>
                    <a:pt x="900544" y="914450"/>
                  </a:lnTo>
                  <a:lnTo>
                    <a:pt x="720445" y="914450"/>
                  </a:lnTo>
                  <a:lnTo>
                    <a:pt x="720445" y="779526"/>
                  </a:lnTo>
                  <a:lnTo>
                    <a:pt x="900544" y="779526"/>
                  </a:lnTo>
                  <a:lnTo>
                    <a:pt x="900544" y="466953"/>
                  </a:lnTo>
                  <a:lnTo>
                    <a:pt x="615378" y="614629"/>
                  </a:lnTo>
                  <a:lnTo>
                    <a:pt x="615378" y="404761"/>
                  </a:lnTo>
                  <a:lnTo>
                    <a:pt x="600367" y="412546"/>
                  </a:lnTo>
                  <a:lnTo>
                    <a:pt x="600367" y="779526"/>
                  </a:lnTo>
                  <a:lnTo>
                    <a:pt x="600367" y="914450"/>
                  </a:lnTo>
                  <a:lnTo>
                    <a:pt x="420255" y="914450"/>
                  </a:lnTo>
                  <a:lnTo>
                    <a:pt x="420255" y="779526"/>
                  </a:lnTo>
                  <a:lnTo>
                    <a:pt x="600367" y="779526"/>
                  </a:lnTo>
                  <a:lnTo>
                    <a:pt x="600367" y="412546"/>
                  </a:lnTo>
                  <a:lnTo>
                    <a:pt x="300189" y="567994"/>
                  </a:lnTo>
                  <a:lnTo>
                    <a:pt x="300189" y="779526"/>
                  </a:lnTo>
                  <a:lnTo>
                    <a:pt x="300189" y="914450"/>
                  </a:lnTo>
                  <a:lnTo>
                    <a:pt x="120078" y="914450"/>
                  </a:lnTo>
                  <a:lnTo>
                    <a:pt x="120078" y="779526"/>
                  </a:lnTo>
                  <a:lnTo>
                    <a:pt x="300189" y="779526"/>
                  </a:lnTo>
                  <a:lnTo>
                    <a:pt x="300189" y="567994"/>
                  </a:lnTo>
                  <a:lnTo>
                    <a:pt x="210134" y="614629"/>
                  </a:lnTo>
                  <a:lnTo>
                    <a:pt x="165100" y="0"/>
                  </a:lnTo>
                  <a:lnTo>
                    <a:pt x="45034" y="0"/>
                  </a:lnTo>
                  <a:lnTo>
                    <a:pt x="0" y="614629"/>
                  </a:lnTo>
                  <a:lnTo>
                    <a:pt x="0" y="1019390"/>
                  </a:lnTo>
                  <a:lnTo>
                    <a:pt x="1020622" y="1019390"/>
                  </a:lnTo>
                  <a:lnTo>
                    <a:pt x="1020622" y="914450"/>
                  </a:lnTo>
                  <a:lnTo>
                    <a:pt x="1020622" y="779526"/>
                  </a:lnTo>
                  <a:lnTo>
                    <a:pt x="1020622" y="614629"/>
                  </a:lnTo>
                  <a:lnTo>
                    <a:pt x="1020622" y="404761"/>
                  </a:lnTo>
                  <a:close/>
                </a:path>
                <a:path w="8420100" h="1019810">
                  <a:moveTo>
                    <a:pt x="8419566" y="950290"/>
                  </a:moveTo>
                  <a:lnTo>
                    <a:pt x="8323288" y="881532"/>
                  </a:lnTo>
                  <a:lnTo>
                    <a:pt x="8323288" y="854036"/>
                  </a:lnTo>
                  <a:lnTo>
                    <a:pt x="8268284" y="854036"/>
                  </a:lnTo>
                  <a:lnTo>
                    <a:pt x="8268284" y="386511"/>
                  </a:lnTo>
                  <a:lnTo>
                    <a:pt x="8323288" y="386511"/>
                  </a:lnTo>
                  <a:lnTo>
                    <a:pt x="8323288" y="359016"/>
                  </a:lnTo>
                  <a:lnTo>
                    <a:pt x="8364550" y="359016"/>
                  </a:lnTo>
                  <a:lnTo>
                    <a:pt x="8364550" y="276504"/>
                  </a:lnTo>
                  <a:lnTo>
                    <a:pt x="8323288" y="276504"/>
                  </a:lnTo>
                  <a:lnTo>
                    <a:pt x="8278419" y="249008"/>
                  </a:lnTo>
                  <a:lnTo>
                    <a:pt x="8185759" y="192227"/>
                  </a:lnTo>
                  <a:lnTo>
                    <a:pt x="8185759" y="386511"/>
                  </a:lnTo>
                  <a:lnTo>
                    <a:pt x="8185759" y="854036"/>
                  </a:lnTo>
                  <a:lnTo>
                    <a:pt x="8103235" y="854036"/>
                  </a:lnTo>
                  <a:lnTo>
                    <a:pt x="8103235" y="386511"/>
                  </a:lnTo>
                  <a:lnTo>
                    <a:pt x="8185759" y="386511"/>
                  </a:lnTo>
                  <a:lnTo>
                    <a:pt x="8185759" y="192227"/>
                  </a:lnTo>
                  <a:lnTo>
                    <a:pt x="8098930" y="139001"/>
                  </a:lnTo>
                  <a:lnTo>
                    <a:pt x="8020723" y="91071"/>
                  </a:lnTo>
                  <a:lnTo>
                    <a:pt x="8020723" y="386511"/>
                  </a:lnTo>
                  <a:lnTo>
                    <a:pt x="8020723" y="854036"/>
                  </a:lnTo>
                  <a:lnTo>
                    <a:pt x="7938198" y="854036"/>
                  </a:lnTo>
                  <a:lnTo>
                    <a:pt x="7938198" y="386511"/>
                  </a:lnTo>
                  <a:lnTo>
                    <a:pt x="8020723" y="386511"/>
                  </a:lnTo>
                  <a:lnTo>
                    <a:pt x="8020723" y="91071"/>
                  </a:lnTo>
                  <a:lnTo>
                    <a:pt x="7938198" y="40500"/>
                  </a:lnTo>
                  <a:lnTo>
                    <a:pt x="7938198" y="194005"/>
                  </a:lnTo>
                  <a:lnTo>
                    <a:pt x="7933855" y="215366"/>
                  </a:lnTo>
                  <a:lnTo>
                    <a:pt x="7922031" y="232854"/>
                  </a:lnTo>
                  <a:lnTo>
                    <a:pt x="7904543" y="244665"/>
                  </a:lnTo>
                  <a:lnTo>
                    <a:pt x="7883182" y="249008"/>
                  </a:lnTo>
                  <a:lnTo>
                    <a:pt x="7861821" y="244665"/>
                  </a:lnTo>
                  <a:lnTo>
                    <a:pt x="7855674" y="240525"/>
                  </a:lnTo>
                  <a:lnTo>
                    <a:pt x="7855674" y="386511"/>
                  </a:lnTo>
                  <a:lnTo>
                    <a:pt x="7855674" y="854036"/>
                  </a:lnTo>
                  <a:lnTo>
                    <a:pt x="7773149" y="854036"/>
                  </a:lnTo>
                  <a:lnTo>
                    <a:pt x="7773149" y="386511"/>
                  </a:lnTo>
                  <a:lnTo>
                    <a:pt x="7855674" y="386511"/>
                  </a:lnTo>
                  <a:lnTo>
                    <a:pt x="7855674" y="240525"/>
                  </a:lnTo>
                  <a:lnTo>
                    <a:pt x="7844333" y="232854"/>
                  </a:lnTo>
                  <a:lnTo>
                    <a:pt x="7832509" y="215366"/>
                  </a:lnTo>
                  <a:lnTo>
                    <a:pt x="7828166" y="194005"/>
                  </a:lnTo>
                  <a:lnTo>
                    <a:pt x="7832509" y="172643"/>
                  </a:lnTo>
                  <a:lnTo>
                    <a:pt x="7844333" y="155155"/>
                  </a:lnTo>
                  <a:lnTo>
                    <a:pt x="7861821" y="143344"/>
                  </a:lnTo>
                  <a:lnTo>
                    <a:pt x="7883182" y="139001"/>
                  </a:lnTo>
                  <a:lnTo>
                    <a:pt x="7904543" y="143344"/>
                  </a:lnTo>
                  <a:lnTo>
                    <a:pt x="7922031" y="155155"/>
                  </a:lnTo>
                  <a:lnTo>
                    <a:pt x="7933855" y="172643"/>
                  </a:lnTo>
                  <a:lnTo>
                    <a:pt x="7938198" y="194005"/>
                  </a:lnTo>
                  <a:lnTo>
                    <a:pt x="7938198" y="40500"/>
                  </a:lnTo>
                  <a:lnTo>
                    <a:pt x="7896936" y="15201"/>
                  </a:lnTo>
                  <a:lnTo>
                    <a:pt x="7690637" y="141643"/>
                  </a:lnTo>
                  <a:lnTo>
                    <a:pt x="7690637" y="386511"/>
                  </a:lnTo>
                  <a:lnTo>
                    <a:pt x="7690637" y="854036"/>
                  </a:lnTo>
                  <a:lnTo>
                    <a:pt x="7608113" y="854036"/>
                  </a:lnTo>
                  <a:lnTo>
                    <a:pt x="7608113" y="386511"/>
                  </a:lnTo>
                  <a:lnTo>
                    <a:pt x="7690637" y="386511"/>
                  </a:lnTo>
                  <a:lnTo>
                    <a:pt x="7690637" y="141643"/>
                  </a:lnTo>
                  <a:lnTo>
                    <a:pt x="7470584" y="276504"/>
                  </a:lnTo>
                  <a:lnTo>
                    <a:pt x="7429322" y="276504"/>
                  </a:lnTo>
                  <a:lnTo>
                    <a:pt x="7429322" y="359016"/>
                  </a:lnTo>
                  <a:lnTo>
                    <a:pt x="7470584" y="359016"/>
                  </a:lnTo>
                  <a:lnTo>
                    <a:pt x="7470584" y="386511"/>
                  </a:lnTo>
                  <a:lnTo>
                    <a:pt x="7525588" y="386511"/>
                  </a:lnTo>
                  <a:lnTo>
                    <a:pt x="7525588" y="854036"/>
                  </a:lnTo>
                  <a:lnTo>
                    <a:pt x="7470584" y="854036"/>
                  </a:lnTo>
                  <a:lnTo>
                    <a:pt x="7470584" y="881532"/>
                  </a:lnTo>
                  <a:lnTo>
                    <a:pt x="7374306" y="950290"/>
                  </a:lnTo>
                  <a:lnTo>
                    <a:pt x="7374306" y="1005281"/>
                  </a:lnTo>
                  <a:lnTo>
                    <a:pt x="8419566" y="1005281"/>
                  </a:lnTo>
                  <a:lnTo>
                    <a:pt x="8419566" y="9502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37463" y="3772661"/>
            <a:ext cx="1150620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latin typeface="Calibri"/>
                <a:cs typeface="Calibri"/>
              </a:rPr>
              <a:t>15%</a:t>
            </a:r>
            <a:endParaRPr sz="2000">
              <a:latin typeface="Calibri"/>
              <a:cs typeface="Calibri"/>
            </a:endParaRPr>
          </a:p>
          <a:p>
            <a:pPr marL="12065" marR="5080" indent="1270" algn="ctr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increase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in </a:t>
            </a:r>
            <a:r>
              <a:rPr sz="2000" spc="-10" dirty="0">
                <a:latin typeface="Calibri"/>
                <a:cs typeface="Calibri"/>
              </a:rPr>
              <a:t>population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2043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16148" y="3807967"/>
            <a:ext cx="1120775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Workforce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grow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by </a:t>
            </a:r>
            <a:r>
              <a:rPr sz="2000" dirty="0">
                <a:latin typeface="Calibri"/>
                <a:cs typeface="Calibri"/>
              </a:rPr>
              <a:t>13%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by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spc="-20" dirty="0">
                <a:latin typeface="Calibri"/>
                <a:cs typeface="Calibri"/>
              </a:rPr>
              <a:t>2040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15427" y="3807967"/>
            <a:ext cx="134239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1435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Achieve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net </a:t>
            </a:r>
            <a:r>
              <a:rPr sz="2000" dirty="0">
                <a:latin typeface="Calibri"/>
                <a:cs typeface="Calibri"/>
              </a:rPr>
              <a:t>zero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by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2030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232897" y="3775075"/>
            <a:ext cx="915669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Public services under pressure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679" rIns="0" bIns="0" rtlCol="0">
            <a:spAutoFit/>
          </a:bodyPr>
          <a:lstStyle/>
          <a:p>
            <a:pPr marL="18034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000000"/>
                </a:solidFill>
              </a:rPr>
              <a:t>Challenges</a:t>
            </a:r>
            <a:endParaRPr sz="4000"/>
          </a:p>
        </p:txBody>
      </p:sp>
      <p:sp>
        <p:nvSpPr>
          <p:cNvPr id="15" name="object 15"/>
          <p:cNvSpPr/>
          <p:nvPr/>
        </p:nvSpPr>
        <p:spPr>
          <a:xfrm>
            <a:off x="4646231" y="2124176"/>
            <a:ext cx="4632325" cy="1111885"/>
          </a:xfrm>
          <a:custGeom>
            <a:avLst/>
            <a:gdLst/>
            <a:ahLst/>
            <a:cxnLst/>
            <a:rect l="l" t="t" r="r" b="b"/>
            <a:pathLst>
              <a:path w="4632325" h="1111885">
                <a:moveTo>
                  <a:pt x="1058519" y="481330"/>
                </a:moveTo>
                <a:lnTo>
                  <a:pt x="1057833" y="476250"/>
                </a:lnTo>
                <a:lnTo>
                  <a:pt x="1056970" y="469900"/>
                </a:lnTo>
                <a:lnTo>
                  <a:pt x="1053363" y="443230"/>
                </a:lnTo>
                <a:lnTo>
                  <a:pt x="1036015" y="412750"/>
                </a:lnTo>
                <a:lnTo>
                  <a:pt x="1033119" y="407670"/>
                </a:lnTo>
                <a:lnTo>
                  <a:pt x="1014806" y="394970"/>
                </a:lnTo>
                <a:lnTo>
                  <a:pt x="1010818" y="392899"/>
                </a:lnTo>
                <a:lnTo>
                  <a:pt x="1010818" y="500380"/>
                </a:lnTo>
                <a:lnTo>
                  <a:pt x="1010818" y="527050"/>
                </a:lnTo>
                <a:lnTo>
                  <a:pt x="895616" y="527050"/>
                </a:lnTo>
                <a:lnTo>
                  <a:pt x="895616" y="499110"/>
                </a:lnTo>
                <a:lnTo>
                  <a:pt x="898093" y="496570"/>
                </a:lnTo>
                <a:lnTo>
                  <a:pt x="901814" y="494030"/>
                </a:lnTo>
                <a:lnTo>
                  <a:pt x="908532" y="488950"/>
                </a:lnTo>
                <a:lnTo>
                  <a:pt x="915593" y="485140"/>
                </a:lnTo>
                <a:lnTo>
                  <a:pt x="937742" y="477520"/>
                </a:lnTo>
                <a:lnTo>
                  <a:pt x="946404" y="476250"/>
                </a:lnTo>
                <a:lnTo>
                  <a:pt x="961275" y="476250"/>
                </a:lnTo>
                <a:lnTo>
                  <a:pt x="998105" y="488950"/>
                </a:lnTo>
                <a:lnTo>
                  <a:pt x="1004633" y="494030"/>
                </a:lnTo>
                <a:lnTo>
                  <a:pt x="1008341" y="496570"/>
                </a:lnTo>
                <a:lnTo>
                  <a:pt x="1010818" y="500380"/>
                </a:lnTo>
                <a:lnTo>
                  <a:pt x="1010818" y="392899"/>
                </a:lnTo>
                <a:lnTo>
                  <a:pt x="995337" y="384810"/>
                </a:lnTo>
                <a:lnTo>
                  <a:pt x="982332" y="380771"/>
                </a:lnTo>
                <a:lnTo>
                  <a:pt x="982332" y="441960"/>
                </a:lnTo>
                <a:lnTo>
                  <a:pt x="980147" y="452120"/>
                </a:lnTo>
                <a:lnTo>
                  <a:pt x="974128" y="462280"/>
                </a:lnTo>
                <a:lnTo>
                  <a:pt x="965085" y="467360"/>
                </a:lnTo>
                <a:lnTo>
                  <a:pt x="953846" y="469900"/>
                </a:lnTo>
                <a:lnTo>
                  <a:pt x="942594" y="467360"/>
                </a:lnTo>
                <a:lnTo>
                  <a:pt x="933551" y="462280"/>
                </a:lnTo>
                <a:lnTo>
                  <a:pt x="927531" y="452120"/>
                </a:lnTo>
                <a:lnTo>
                  <a:pt x="925347" y="441960"/>
                </a:lnTo>
                <a:lnTo>
                  <a:pt x="927531" y="430530"/>
                </a:lnTo>
                <a:lnTo>
                  <a:pt x="933551" y="421640"/>
                </a:lnTo>
                <a:lnTo>
                  <a:pt x="942594" y="415290"/>
                </a:lnTo>
                <a:lnTo>
                  <a:pt x="953846" y="412750"/>
                </a:lnTo>
                <a:lnTo>
                  <a:pt x="965085" y="415290"/>
                </a:lnTo>
                <a:lnTo>
                  <a:pt x="974128" y="421640"/>
                </a:lnTo>
                <a:lnTo>
                  <a:pt x="980147" y="430530"/>
                </a:lnTo>
                <a:lnTo>
                  <a:pt x="982332" y="441960"/>
                </a:lnTo>
                <a:lnTo>
                  <a:pt x="982332" y="380771"/>
                </a:lnTo>
                <a:lnTo>
                  <a:pt x="974940" y="378460"/>
                </a:lnTo>
                <a:lnTo>
                  <a:pt x="953846" y="375920"/>
                </a:lnTo>
                <a:lnTo>
                  <a:pt x="942695" y="375920"/>
                </a:lnTo>
                <a:lnTo>
                  <a:pt x="917956" y="308610"/>
                </a:lnTo>
                <a:lnTo>
                  <a:pt x="915619" y="302260"/>
                </a:lnTo>
                <a:lnTo>
                  <a:pt x="910488" y="288290"/>
                </a:lnTo>
                <a:lnTo>
                  <a:pt x="949134" y="257810"/>
                </a:lnTo>
                <a:lnTo>
                  <a:pt x="964323" y="234950"/>
                </a:lnTo>
                <a:lnTo>
                  <a:pt x="975296" y="218440"/>
                </a:lnTo>
                <a:lnTo>
                  <a:pt x="988085" y="172720"/>
                </a:lnTo>
                <a:lnTo>
                  <a:pt x="987653" y="158750"/>
                </a:lnTo>
                <a:lnTo>
                  <a:pt x="987450" y="152400"/>
                </a:lnTo>
                <a:lnTo>
                  <a:pt x="987259" y="146050"/>
                </a:lnTo>
                <a:lnTo>
                  <a:pt x="969949" y="77470"/>
                </a:lnTo>
                <a:lnTo>
                  <a:pt x="938999" y="39370"/>
                </a:lnTo>
                <a:lnTo>
                  <a:pt x="920394" y="26962"/>
                </a:lnTo>
                <a:lnTo>
                  <a:pt x="920394" y="195580"/>
                </a:lnTo>
                <a:lnTo>
                  <a:pt x="920394" y="234950"/>
                </a:lnTo>
                <a:lnTo>
                  <a:pt x="898093" y="234950"/>
                </a:lnTo>
                <a:lnTo>
                  <a:pt x="898093" y="394970"/>
                </a:lnTo>
                <a:lnTo>
                  <a:pt x="878408" y="411480"/>
                </a:lnTo>
                <a:lnTo>
                  <a:pt x="864184" y="430530"/>
                </a:lnTo>
                <a:lnTo>
                  <a:pt x="855764" y="453390"/>
                </a:lnTo>
                <a:lnTo>
                  <a:pt x="853617" y="476250"/>
                </a:lnTo>
                <a:lnTo>
                  <a:pt x="853503" y="485140"/>
                </a:lnTo>
                <a:lnTo>
                  <a:pt x="854735" y="492760"/>
                </a:lnTo>
                <a:lnTo>
                  <a:pt x="857211" y="499110"/>
                </a:lnTo>
                <a:lnTo>
                  <a:pt x="743254" y="558800"/>
                </a:lnTo>
                <a:lnTo>
                  <a:pt x="731697" y="539750"/>
                </a:lnTo>
                <a:lnTo>
                  <a:pt x="723696" y="529590"/>
                </a:lnTo>
                <a:lnTo>
                  <a:pt x="717702" y="521970"/>
                </a:lnTo>
                <a:lnTo>
                  <a:pt x="701624" y="506730"/>
                </a:lnTo>
                <a:lnTo>
                  <a:pt x="683793" y="492760"/>
                </a:lnTo>
                <a:lnTo>
                  <a:pt x="696658" y="468630"/>
                </a:lnTo>
                <a:lnTo>
                  <a:pt x="785368" y="302260"/>
                </a:lnTo>
                <a:lnTo>
                  <a:pt x="797661" y="306070"/>
                </a:lnTo>
                <a:lnTo>
                  <a:pt x="823175" y="311150"/>
                </a:lnTo>
                <a:lnTo>
                  <a:pt x="843597" y="311150"/>
                </a:lnTo>
                <a:lnTo>
                  <a:pt x="851027" y="309880"/>
                </a:lnTo>
                <a:lnTo>
                  <a:pt x="858456" y="309880"/>
                </a:lnTo>
                <a:lnTo>
                  <a:pt x="865886" y="308610"/>
                </a:lnTo>
                <a:lnTo>
                  <a:pt x="898093" y="394970"/>
                </a:lnTo>
                <a:lnTo>
                  <a:pt x="898093" y="234950"/>
                </a:lnTo>
                <a:lnTo>
                  <a:pt x="746963" y="234950"/>
                </a:lnTo>
                <a:lnTo>
                  <a:pt x="746963" y="194310"/>
                </a:lnTo>
                <a:lnTo>
                  <a:pt x="750684" y="186690"/>
                </a:lnTo>
                <a:lnTo>
                  <a:pt x="755637" y="182880"/>
                </a:lnTo>
                <a:lnTo>
                  <a:pt x="765352" y="177800"/>
                </a:lnTo>
                <a:lnTo>
                  <a:pt x="775766" y="171450"/>
                </a:lnTo>
                <a:lnTo>
                  <a:pt x="797763" y="163830"/>
                </a:lnTo>
                <a:lnTo>
                  <a:pt x="806335" y="161290"/>
                </a:lnTo>
                <a:lnTo>
                  <a:pt x="824407" y="158750"/>
                </a:lnTo>
                <a:lnTo>
                  <a:pt x="842949" y="158750"/>
                </a:lnTo>
                <a:lnTo>
                  <a:pt x="891590" y="171450"/>
                </a:lnTo>
                <a:lnTo>
                  <a:pt x="920394" y="195580"/>
                </a:lnTo>
                <a:lnTo>
                  <a:pt x="920394" y="26962"/>
                </a:lnTo>
                <a:lnTo>
                  <a:pt x="899033" y="12700"/>
                </a:lnTo>
                <a:lnTo>
                  <a:pt x="878281" y="6921"/>
                </a:lnTo>
                <a:lnTo>
                  <a:pt x="878281" y="102870"/>
                </a:lnTo>
                <a:lnTo>
                  <a:pt x="874814" y="119380"/>
                </a:lnTo>
                <a:lnTo>
                  <a:pt x="865428" y="133350"/>
                </a:lnTo>
                <a:lnTo>
                  <a:pt x="851623" y="142240"/>
                </a:lnTo>
                <a:lnTo>
                  <a:pt x="834923" y="146050"/>
                </a:lnTo>
                <a:lnTo>
                  <a:pt x="818210" y="142240"/>
                </a:lnTo>
                <a:lnTo>
                  <a:pt x="804418" y="133350"/>
                </a:lnTo>
                <a:lnTo>
                  <a:pt x="795032" y="119380"/>
                </a:lnTo>
                <a:lnTo>
                  <a:pt x="794766" y="118110"/>
                </a:lnTo>
                <a:lnTo>
                  <a:pt x="793699" y="113030"/>
                </a:lnTo>
                <a:lnTo>
                  <a:pt x="803948" y="72390"/>
                </a:lnTo>
                <a:lnTo>
                  <a:pt x="834923" y="59690"/>
                </a:lnTo>
                <a:lnTo>
                  <a:pt x="851623" y="63500"/>
                </a:lnTo>
                <a:lnTo>
                  <a:pt x="865428" y="72390"/>
                </a:lnTo>
                <a:lnTo>
                  <a:pt x="874814" y="86360"/>
                </a:lnTo>
                <a:lnTo>
                  <a:pt x="878281" y="102870"/>
                </a:lnTo>
                <a:lnTo>
                  <a:pt x="878281" y="6921"/>
                </a:lnTo>
                <a:lnTo>
                  <a:pt x="853465" y="0"/>
                </a:lnTo>
                <a:lnTo>
                  <a:pt x="805751" y="1270"/>
                </a:lnTo>
                <a:lnTo>
                  <a:pt x="759358" y="19050"/>
                </a:lnTo>
                <a:lnTo>
                  <a:pt x="739533" y="32054"/>
                </a:lnTo>
                <a:lnTo>
                  <a:pt x="739533" y="279400"/>
                </a:lnTo>
                <a:lnTo>
                  <a:pt x="678840" y="392480"/>
                </a:lnTo>
                <a:lnTo>
                  <a:pt x="678840" y="697230"/>
                </a:lnTo>
                <a:lnTo>
                  <a:pt x="678840" y="704850"/>
                </a:lnTo>
                <a:lnTo>
                  <a:pt x="677595" y="745490"/>
                </a:lnTo>
                <a:lnTo>
                  <a:pt x="463296" y="745490"/>
                </a:lnTo>
                <a:lnTo>
                  <a:pt x="463296" y="695960"/>
                </a:lnTo>
                <a:lnTo>
                  <a:pt x="499529" y="668020"/>
                </a:lnTo>
                <a:lnTo>
                  <a:pt x="537616" y="654050"/>
                </a:lnTo>
                <a:lnTo>
                  <a:pt x="559917" y="651510"/>
                </a:lnTo>
                <a:lnTo>
                  <a:pt x="582218" y="651510"/>
                </a:lnTo>
                <a:lnTo>
                  <a:pt x="629539" y="661670"/>
                </a:lnTo>
                <a:lnTo>
                  <a:pt x="667689" y="683260"/>
                </a:lnTo>
                <a:lnTo>
                  <a:pt x="678840" y="697230"/>
                </a:lnTo>
                <a:lnTo>
                  <a:pt x="678840" y="392480"/>
                </a:lnTo>
                <a:lnTo>
                  <a:pt x="637959" y="468630"/>
                </a:lnTo>
                <a:lnTo>
                  <a:pt x="624332" y="465124"/>
                </a:lnTo>
                <a:lnTo>
                  <a:pt x="624332" y="582930"/>
                </a:lnTo>
                <a:lnTo>
                  <a:pt x="620001" y="603250"/>
                </a:lnTo>
                <a:lnTo>
                  <a:pt x="608228" y="621030"/>
                </a:lnTo>
                <a:lnTo>
                  <a:pt x="590880" y="632460"/>
                </a:lnTo>
                <a:lnTo>
                  <a:pt x="569823" y="636270"/>
                </a:lnTo>
                <a:lnTo>
                  <a:pt x="548957" y="632460"/>
                </a:lnTo>
                <a:lnTo>
                  <a:pt x="532041" y="621030"/>
                </a:lnTo>
                <a:lnTo>
                  <a:pt x="520700" y="603250"/>
                </a:lnTo>
                <a:lnTo>
                  <a:pt x="516559" y="582930"/>
                </a:lnTo>
                <a:lnTo>
                  <a:pt x="520700" y="561340"/>
                </a:lnTo>
                <a:lnTo>
                  <a:pt x="532041" y="544830"/>
                </a:lnTo>
                <a:lnTo>
                  <a:pt x="543318" y="537210"/>
                </a:lnTo>
                <a:lnTo>
                  <a:pt x="548957" y="533400"/>
                </a:lnTo>
                <a:lnTo>
                  <a:pt x="569823" y="529590"/>
                </a:lnTo>
                <a:lnTo>
                  <a:pt x="571068" y="529590"/>
                </a:lnTo>
                <a:lnTo>
                  <a:pt x="591934" y="533400"/>
                </a:lnTo>
                <a:lnTo>
                  <a:pt x="608850" y="544830"/>
                </a:lnTo>
                <a:lnTo>
                  <a:pt x="620191" y="561340"/>
                </a:lnTo>
                <a:lnTo>
                  <a:pt x="624332" y="582930"/>
                </a:lnTo>
                <a:lnTo>
                  <a:pt x="624332" y="465124"/>
                </a:lnTo>
                <a:lnTo>
                  <a:pt x="588594" y="455930"/>
                </a:lnTo>
                <a:lnTo>
                  <a:pt x="538873" y="458470"/>
                </a:lnTo>
                <a:lnTo>
                  <a:pt x="491413" y="472440"/>
                </a:lnTo>
                <a:lnTo>
                  <a:pt x="448830" y="499110"/>
                </a:lnTo>
                <a:lnTo>
                  <a:pt x="413740" y="537210"/>
                </a:lnTo>
                <a:lnTo>
                  <a:pt x="400113" y="530072"/>
                </a:lnTo>
                <a:lnTo>
                  <a:pt x="400113" y="735330"/>
                </a:lnTo>
                <a:lnTo>
                  <a:pt x="292354" y="789940"/>
                </a:lnTo>
                <a:lnTo>
                  <a:pt x="279958" y="779170"/>
                </a:lnTo>
                <a:lnTo>
                  <a:pt x="279958" y="885190"/>
                </a:lnTo>
                <a:lnTo>
                  <a:pt x="279958" y="911860"/>
                </a:lnTo>
                <a:lnTo>
                  <a:pt x="164757" y="911860"/>
                </a:lnTo>
                <a:lnTo>
                  <a:pt x="164757" y="883920"/>
                </a:lnTo>
                <a:lnTo>
                  <a:pt x="167233" y="880110"/>
                </a:lnTo>
                <a:lnTo>
                  <a:pt x="199440" y="864870"/>
                </a:lnTo>
                <a:lnTo>
                  <a:pt x="206870" y="862330"/>
                </a:lnTo>
                <a:lnTo>
                  <a:pt x="215544" y="861060"/>
                </a:lnTo>
                <a:lnTo>
                  <a:pt x="230416" y="861060"/>
                </a:lnTo>
                <a:lnTo>
                  <a:pt x="239077" y="862330"/>
                </a:lnTo>
                <a:lnTo>
                  <a:pt x="246519" y="864870"/>
                </a:lnTo>
                <a:lnTo>
                  <a:pt x="253733" y="866140"/>
                </a:lnTo>
                <a:lnTo>
                  <a:pt x="279958" y="885190"/>
                </a:lnTo>
                <a:lnTo>
                  <a:pt x="279958" y="779170"/>
                </a:lnTo>
                <a:lnTo>
                  <a:pt x="279209" y="778510"/>
                </a:lnTo>
                <a:lnTo>
                  <a:pt x="264325" y="770890"/>
                </a:lnTo>
                <a:lnTo>
                  <a:pt x="250228" y="765314"/>
                </a:lnTo>
                <a:lnTo>
                  <a:pt x="250228" y="824230"/>
                </a:lnTo>
                <a:lnTo>
                  <a:pt x="248043" y="835660"/>
                </a:lnTo>
                <a:lnTo>
                  <a:pt x="242023" y="844550"/>
                </a:lnTo>
                <a:lnTo>
                  <a:pt x="232981" y="850900"/>
                </a:lnTo>
                <a:lnTo>
                  <a:pt x="221742" y="853440"/>
                </a:lnTo>
                <a:lnTo>
                  <a:pt x="211188" y="850900"/>
                </a:lnTo>
                <a:lnTo>
                  <a:pt x="202387" y="845820"/>
                </a:lnTo>
                <a:lnTo>
                  <a:pt x="196126" y="835660"/>
                </a:lnTo>
                <a:lnTo>
                  <a:pt x="193243" y="824230"/>
                </a:lnTo>
                <a:lnTo>
                  <a:pt x="195440" y="812800"/>
                </a:lnTo>
                <a:lnTo>
                  <a:pt x="201460" y="803910"/>
                </a:lnTo>
                <a:lnTo>
                  <a:pt x="210489" y="798830"/>
                </a:lnTo>
                <a:lnTo>
                  <a:pt x="221742" y="796290"/>
                </a:lnTo>
                <a:lnTo>
                  <a:pt x="232981" y="798830"/>
                </a:lnTo>
                <a:lnTo>
                  <a:pt x="242023" y="803910"/>
                </a:lnTo>
                <a:lnTo>
                  <a:pt x="248043" y="812800"/>
                </a:lnTo>
                <a:lnTo>
                  <a:pt x="250228" y="824230"/>
                </a:lnTo>
                <a:lnTo>
                  <a:pt x="250228" y="765314"/>
                </a:lnTo>
                <a:lnTo>
                  <a:pt x="248272" y="764540"/>
                </a:lnTo>
                <a:lnTo>
                  <a:pt x="231648" y="760730"/>
                </a:lnTo>
                <a:lnTo>
                  <a:pt x="200685" y="575310"/>
                </a:lnTo>
                <a:lnTo>
                  <a:pt x="222224" y="566420"/>
                </a:lnTo>
                <a:lnTo>
                  <a:pt x="242023" y="553720"/>
                </a:lnTo>
                <a:lnTo>
                  <a:pt x="259727" y="539750"/>
                </a:lnTo>
                <a:lnTo>
                  <a:pt x="275005" y="521970"/>
                </a:lnTo>
                <a:lnTo>
                  <a:pt x="390207" y="582930"/>
                </a:lnTo>
                <a:lnTo>
                  <a:pt x="380428" y="621030"/>
                </a:lnTo>
                <a:lnTo>
                  <a:pt x="378904" y="660400"/>
                </a:lnTo>
                <a:lnTo>
                  <a:pt x="385508" y="698500"/>
                </a:lnTo>
                <a:lnTo>
                  <a:pt x="400113" y="735330"/>
                </a:lnTo>
                <a:lnTo>
                  <a:pt x="400113" y="530072"/>
                </a:lnTo>
                <a:lnTo>
                  <a:pt x="384644" y="521970"/>
                </a:lnTo>
                <a:lnTo>
                  <a:pt x="357974" y="508000"/>
                </a:lnTo>
                <a:lnTo>
                  <a:pt x="299783" y="477520"/>
                </a:lnTo>
                <a:lnTo>
                  <a:pt x="303034" y="464820"/>
                </a:lnTo>
                <a:lnTo>
                  <a:pt x="305358" y="453390"/>
                </a:lnTo>
                <a:lnTo>
                  <a:pt x="306743" y="440690"/>
                </a:lnTo>
                <a:lnTo>
                  <a:pt x="307073" y="431800"/>
                </a:lnTo>
                <a:lnTo>
                  <a:pt x="307124" y="430530"/>
                </a:lnTo>
                <a:lnTo>
                  <a:pt x="299935" y="381000"/>
                </a:lnTo>
                <a:lnTo>
                  <a:pt x="278726" y="339090"/>
                </a:lnTo>
                <a:lnTo>
                  <a:pt x="285203" y="332740"/>
                </a:lnTo>
                <a:lnTo>
                  <a:pt x="316318" y="302260"/>
                </a:lnTo>
                <a:lnTo>
                  <a:pt x="417461" y="203200"/>
                </a:lnTo>
                <a:lnTo>
                  <a:pt x="454799" y="217170"/>
                </a:lnTo>
                <a:lnTo>
                  <a:pt x="493179" y="215900"/>
                </a:lnTo>
                <a:lnTo>
                  <a:pt x="528078" y="199390"/>
                </a:lnTo>
                <a:lnTo>
                  <a:pt x="554964" y="171450"/>
                </a:lnTo>
                <a:lnTo>
                  <a:pt x="563638" y="152400"/>
                </a:lnTo>
                <a:lnTo>
                  <a:pt x="678840" y="165100"/>
                </a:lnTo>
                <a:lnTo>
                  <a:pt x="684314" y="198120"/>
                </a:lnTo>
                <a:lnTo>
                  <a:pt x="696645" y="228600"/>
                </a:lnTo>
                <a:lnTo>
                  <a:pt x="715251" y="255270"/>
                </a:lnTo>
                <a:lnTo>
                  <a:pt x="739533" y="279400"/>
                </a:lnTo>
                <a:lnTo>
                  <a:pt x="739533" y="32054"/>
                </a:lnTo>
                <a:lnTo>
                  <a:pt x="734174" y="35560"/>
                </a:lnTo>
                <a:lnTo>
                  <a:pt x="713054" y="58420"/>
                </a:lnTo>
                <a:lnTo>
                  <a:pt x="696823" y="83820"/>
                </a:lnTo>
                <a:lnTo>
                  <a:pt x="686269" y="113030"/>
                </a:lnTo>
                <a:lnTo>
                  <a:pt x="651713" y="109220"/>
                </a:lnTo>
                <a:lnTo>
                  <a:pt x="571068" y="100330"/>
                </a:lnTo>
                <a:lnTo>
                  <a:pt x="557263" y="63500"/>
                </a:lnTo>
                <a:lnTo>
                  <a:pt x="547090" y="52070"/>
                </a:lnTo>
                <a:lnTo>
                  <a:pt x="531266" y="34290"/>
                </a:lnTo>
                <a:lnTo>
                  <a:pt x="527710" y="32600"/>
                </a:lnTo>
                <a:lnTo>
                  <a:pt x="527710" y="142240"/>
                </a:lnTo>
                <a:lnTo>
                  <a:pt x="527710" y="168910"/>
                </a:lnTo>
                <a:lnTo>
                  <a:pt x="413740" y="168910"/>
                </a:lnTo>
                <a:lnTo>
                  <a:pt x="413740" y="144780"/>
                </a:lnTo>
                <a:lnTo>
                  <a:pt x="412508" y="144780"/>
                </a:lnTo>
                <a:lnTo>
                  <a:pt x="412508" y="139700"/>
                </a:lnTo>
                <a:lnTo>
                  <a:pt x="414985" y="135890"/>
                </a:lnTo>
                <a:lnTo>
                  <a:pt x="447192" y="121920"/>
                </a:lnTo>
                <a:lnTo>
                  <a:pt x="454621" y="119380"/>
                </a:lnTo>
                <a:lnTo>
                  <a:pt x="463296" y="118110"/>
                </a:lnTo>
                <a:lnTo>
                  <a:pt x="478155" y="118110"/>
                </a:lnTo>
                <a:lnTo>
                  <a:pt x="486829" y="119380"/>
                </a:lnTo>
                <a:lnTo>
                  <a:pt x="494258" y="121920"/>
                </a:lnTo>
                <a:lnTo>
                  <a:pt x="501484" y="123190"/>
                </a:lnTo>
                <a:lnTo>
                  <a:pt x="527710" y="142240"/>
                </a:lnTo>
                <a:lnTo>
                  <a:pt x="527710" y="32600"/>
                </a:lnTo>
                <a:lnTo>
                  <a:pt x="499224" y="18999"/>
                </a:lnTo>
                <a:lnTo>
                  <a:pt x="499224" y="80010"/>
                </a:lnTo>
                <a:lnTo>
                  <a:pt x="497027" y="91440"/>
                </a:lnTo>
                <a:lnTo>
                  <a:pt x="491007" y="100330"/>
                </a:lnTo>
                <a:lnTo>
                  <a:pt x="481977" y="106680"/>
                </a:lnTo>
                <a:lnTo>
                  <a:pt x="470725" y="109220"/>
                </a:lnTo>
                <a:lnTo>
                  <a:pt x="459486" y="106680"/>
                </a:lnTo>
                <a:lnTo>
                  <a:pt x="450443" y="100330"/>
                </a:lnTo>
                <a:lnTo>
                  <a:pt x="444423" y="91440"/>
                </a:lnTo>
                <a:lnTo>
                  <a:pt x="442239" y="80010"/>
                </a:lnTo>
                <a:lnTo>
                  <a:pt x="444423" y="69850"/>
                </a:lnTo>
                <a:lnTo>
                  <a:pt x="450443" y="60960"/>
                </a:lnTo>
                <a:lnTo>
                  <a:pt x="459486" y="54610"/>
                </a:lnTo>
                <a:lnTo>
                  <a:pt x="470725" y="52070"/>
                </a:lnTo>
                <a:lnTo>
                  <a:pt x="481977" y="54610"/>
                </a:lnTo>
                <a:lnTo>
                  <a:pt x="491007" y="59690"/>
                </a:lnTo>
                <a:lnTo>
                  <a:pt x="497027" y="69850"/>
                </a:lnTo>
                <a:lnTo>
                  <a:pt x="499224" y="80010"/>
                </a:lnTo>
                <a:lnTo>
                  <a:pt x="499224" y="18999"/>
                </a:lnTo>
                <a:lnTo>
                  <a:pt x="496684" y="17780"/>
                </a:lnTo>
                <a:lnTo>
                  <a:pt x="457098" y="16510"/>
                </a:lnTo>
                <a:lnTo>
                  <a:pt x="422846" y="27940"/>
                </a:lnTo>
                <a:lnTo>
                  <a:pt x="395782" y="49530"/>
                </a:lnTo>
                <a:lnTo>
                  <a:pt x="378015" y="80010"/>
                </a:lnTo>
                <a:lnTo>
                  <a:pt x="371627" y="115570"/>
                </a:lnTo>
                <a:lnTo>
                  <a:pt x="372541" y="128270"/>
                </a:lnTo>
                <a:lnTo>
                  <a:pt x="375183" y="140970"/>
                </a:lnTo>
                <a:lnTo>
                  <a:pt x="379463" y="153670"/>
                </a:lnTo>
                <a:lnTo>
                  <a:pt x="385254" y="166370"/>
                </a:lnTo>
                <a:lnTo>
                  <a:pt x="246519" y="302260"/>
                </a:lnTo>
                <a:lnTo>
                  <a:pt x="239077" y="297675"/>
                </a:lnTo>
                <a:lnTo>
                  <a:pt x="239077" y="468630"/>
                </a:lnTo>
                <a:lnTo>
                  <a:pt x="239077" y="508000"/>
                </a:lnTo>
                <a:lnTo>
                  <a:pt x="65659" y="506730"/>
                </a:lnTo>
                <a:lnTo>
                  <a:pt x="65659" y="467360"/>
                </a:lnTo>
                <a:lnTo>
                  <a:pt x="105333" y="439420"/>
                </a:lnTo>
                <a:lnTo>
                  <a:pt x="116446" y="436880"/>
                </a:lnTo>
                <a:lnTo>
                  <a:pt x="125018" y="434340"/>
                </a:lnTo>
                <a:lnTo>
                  <a:pt x="143103" y="431800"/>
                </a:lnTo>
                <a:lnTo>
                  <a:pt x="161645" y="431800"/>
                </a:lnTo>
                <a:lnTo>
                  <a:pt x="179717" y="434340"/>
                </a:lnTo>
                <a:lnTo>
                  <a:pt x="188290" y="436880"/>
                </a:lnTo>
                <a:lnTo>
                  <a:pt x="199402" y="439420"/>
                </a:lnTo>
                <a:lnTo>
                  <a:pt x="235369" y="461010"/>
                </a:lnTo>
                <a:lnTo>
                  <a:pt x="239077" y="468630"/>
                </a:lnTo>
                <a:lnTo>
                  <a:pt x="239077" y="297675"/>
                </a:lnTo>
                <a:lnTo>
                  <a:pt x="225920" y="289560"/>
                </a:lnTo>
                <a:lnTo>
                  <a:pt x="203466" y="279400"/>
                </a:lnTo>
                <a:lnTo>
                  <a:pt x="195719" y="277342"/>
                </a:lnTo>
                <a:lnTo>
                  <a:pt x="195719" y="375920"/>
                </a:lnTo>
                <a:lnTo>
                  <a:pt x="192265" y="392430"/>
                </a:lnTo>
                <a:lnTo>
                  <a:pt x="182867" y="406400"/>
                </a:lnTo>
                <a:lnTo>
                  <a:pt x="169075" y="415290"/>
                </a:lnTo>
                <a:lnTo>
                  <a:pt x="152374" y="419100"/>
                </a:lnTo>
                <a:lnTo>
                  <a:pt x="135661" y="415290"/>
                </a:lnTo>
                <a:lnTo>
                  <a:pt x="121869" y="406400"/>
                </a:lnTo>
                <a:lnTo>
                  <a:pt x="112471" y="392430"/>
                </a:lnTo>
                <a:lnTo>
                  <a:pt x="109016" y="375920"/>
                </a:lnTo>
                <a:lnTo>
                  <a:pt x="113004" y="359410"/>
                </a:lnTo>
                <a:lnTo>
                  <a:pt x="122326" y="345440"/>
                </a:lnTo>
                <a:lnTo>
                  <a:pt x="135839" y="335280"/>
                </a:lnTo>
                <a:lnTo>
                  <a:pt x="152374" y="332740"/>
                </a:lnTo>
                <a:lnTo>
                  <a:pt x="169075" y="335280"/>
                </a:lnTo>
                <a:lnTo>
                  <a:pt x="182867" y="345440"/>
                </a:lnTo>
                <a:lnTo>
                  <a:pt x="192265" y="359410"/>
                </a:lnTo>
                <a:lnTo>
                  <a:pt x="195719" y="375920"/>
                </a:lnTo>
                <a:lnTo>
                  <a:pt x="195719" y="277342"/>
                </a:lnTo>
                <a:lnTo>
                  <a:pt x="179616" y="273050"/>
                </a:lnTo>
                <a:lnTo>
                  <a:pt x="154851" y="271780"/>
                </a:lnTo>
                <a:lnTo>
                  <a:pt x="105918" y="279400"/>
                </a:lnTo>
                <a:lnTo>
                  <a:pt x="63411" y="300990"/>
                </a:lnTo>
                <a:lnTo>
                  <a:pt x="29883" y="335280"/>
                </a:lnTo>
                <a:lnTo>
                  <a:pt x="7899" y="377190"/>
                </a:lnTo>
                <a:lnTo>
                  <a:pt x="0" y="426720"/>
                </a:lnTo>
                <a:lnTo>
                  <a:pt x="7899" y="474980"/>
                </a:lnTo>
                <a:lnTo>
                  <a:pt x="29883" y="518160"/>
                </a:lnTo>
                <a:lnTo>
                  <a:pt x="63411" y="551180"/>
                </a:lnTo>
                <a:lnTo>
                  <a:pt x="105918" y="574040"/>
                </a:lnTo>
                <a:lnTo>
                  <a:pt x="154851" y="581660"/>
                </a:lnTo>
                <a:lnTo>
                  <a:pt x="185813" y="767080"/>
                </a:lnTo>
                <a:lnTo>
                  <a:pt x="153123" y="789940"/>
                </a:lnTo>
                <a:lnTo>
                  <a:pt x="132397" y="822960"/>
                </a:lnTo>
                <a:lnTo>
                  <a:pt x="125374" y="861060"/>
                </a:lnTo>
                <a:lnTo>
                  <a:pt x="133781" y="900430"/>
                </a:lnTo>
                <a:lnTo>
                  <a:pt x="156768" y="933450"/>
                </a:lnTo>
                <a:lnTo>
                  <a:pt x="189382" y="953770"/>
                </a:lnTo>
                <a:lnTo>
                  <a:pt x="227330" y="960120"/>
                </a:lnTo>
                <a:lnTo>
                  <a:pt x="266331" y="952500"/>
                </a:lnTo>
                <a:lnTo>
                  <a:pt x="297014" y="932180"/>
                </a:lnTo>
                <a:lnTo>
                  <a:pt x="311327" y="911860"/>
                </a:lnTo>
                <a:lnTo>
                  <a:pt x="317588" y="902970"/>
                </a:lnTo>
                <a:lnTo>
                  <a:pt x="326783" y="867410"/>
                </a:lnTo>
                <a:lnTo>
                  <a:pt x="326186" y="861060"/>
                </a:lnTo>
                <a:lnTo>
                  <a:pt x="325462" y="853440"/>
                </a:lnTo>
                <a:lnTo>
                  <a:pt x="323316" y="830580"/>
                </a:lnTo>
                <a:lnTo>
                  <a:pt x="388721" y="796290"/>
                </a:lnTo>
                <a:lnTo>
                  <a:pt x="400837" y="789940"/>
                </a:lnTo>
                <a:lnTo>
                  <a:pt x="432320" y="773430"/>
                </a:lnTo>
                <a:lnTo>
                  <a:pt x="465429" y="802640"/>
                </a:lnTo>
                <a:lnTo>
                  <a:pt x="503123" y="822960"/>
                </a:lnTo>
                <a:lnTo>
                  <a:pt x="543775" y="834390"/>
                </a:lnTo>
                <a:lnTo>
                  <a:pt x="585787" y="836930"/>
                </a:lnTo>
                <a:lnTo>
                  <a:pt x="627507" y="829310"/>
                </a:lnTo>
                <a:lnTo>
                  <a:pt x="667321" y="812800"/>
                </a:lnTo>
                <a:lnTo>
                  <a:pt x="703618" y="787400"/>
                </a:lnTo>
                <a:lnTo>
                  <a:pt x="716330" y="773430"/>
                </a:lnTo>
                <a:lnTo>
                  <a:pt x="730211" y="758190"/>
                </a:lnTo>
                <a:lnTo>
                  <a:pt x="737298" y="745490"/>
                </a:lnTo>
                <a:lnTo>
                  <a:pt x="750062" y="722630"/>
                </a:lnTo>
                <a:lnTo>
                  <a:pt x="762495" y="685800"/>
                </a:lnTo>
                <a:lnTo>
                  <a:pt x="766229" y="651510"/>
                </a:lnTo>
                <a:lnTo>
                  <a:pt x="766787" y="646430"/>
                </a:lnTo>
                <a:lnTo>
                  <a:pt x="766559" y="636270"/>
                </a:lnTo>
                <a:lnTo>
                  <a:pt x="766533" y="635000"/>
                </a:lnTo>
                <a:lnTo>
                  <a:pt x="765708" y="624840"/>
                </a:lnTo>
                <a:lnTo>
                  <a:pt x="764171" y="614680"/>
                </a:lnTo>
                <a:lnTo>
                  <a:pt x="761834" y="603250"/>
                </a:lnTo>
                <a:lnTo>
                  <a:pt x="849452" y="558800"/>
                </a:lnTo>
                <a:lnTo>
                  <a:pt x="881989" y="542290"/>
                </a:lnTo>
                <a:lnTo>
                  <a:pt x="914006" y="566420"/>
                </a:lnTo>
                <a:lnTo>
                  <a:pt x="951357" y="576580"/>
                </a:lnTo>
                <a:lnTo>
                  <a:pt x="989647" y="570230"/>
                </a:lnTo>
                <a:lnTo>
                  <a:pt x="1024445" y="549910"/>
                </a:lnTo>
                <a:lnTo>
                  <a:pt x="1030287" y="542290"/>
                </a:lnTo>
                <a:lnTo>
                  <a:pt x="1041984" y="527050"/>
                </a:lnTo>
                <a:lnTo>
                  <a:pt x="1048804" y="518160"/>
                </a:lnTo>
                <a:lnTo>
                  <a:pt x="1058519" y="481330"/>
                </a:lnTo>
                <a:close/>
              </a:path>
              <a:path w="4632325" h="1111885">
                <a:moveTo>
                  <a:pt x="2630500" y="563549"/>
                </a:moveTo>
                <a:lnTo>
                  <a:pt x="2556179" y="492874"/>
                </a:lnTo>
                <a:lnTo>
                  <a:pt x="2556179" y="621830"/>
                </a:lnTo>
                <a:lnTo>
                  <a:pt x="2556179" y="770636"/>
                </a:lnTo>
                <a:lnTo>
                  <a:pt x="2407526" y="770636"/>
                </a:lnTo>
                <a:lnTo>
                  <a:pt x="2407526" y="621830"/>
                </a:lnTo>
                <a:lnTo>
                  <a:pt x="2556179" y="621830"/>
                </a:lnTo>
                <a:lnTo>
                  <a:pt x="2556179" y="492874"/>
                </a:lnTo>
                <a:lnTo>
                  <a:pt x="2258872" y="210121"/>
                </a:lnTo>
                <a:lnTo>
                  <a:pt x="2110232" y="351485"/>
                </a:lnTo>
                <a:lnTo>
                  <a:pt x="2110232" y="621830"/>
                </a:lnTo>
                <a:lnTo>
                  <a:pt x="2110232" y="770636"/>
                </a:lnTo>
                <a:lnTo>
                  <a:pt x="1961578" y="770636"/>
                </a:lnTo>
                <a:lnTo>
                  <a:pt x="1961578" y="621830"/>
                </a:lnTo>
                <a:lnTo>
                  <a:pt x="2110232" y="621830"/>
                </a:lnTo>
                <a:lnTo>
                  <a:pt x="2110232" y="351485"/>
                </a:lnTo>
                <a:lnTo>
                  <a:pt x="1887245" y="563549"/>
                </a:lnTo>
                <a:lnTo>
                  <a:pt x="1887245" y="931849"/>
                </a:lnTo>
                <a:lnTo>
                  <a:pt x="2184552" y="931849"/>
                </a:lnTo>
                <a:lnTo>
                  <a:pt x="2184552" y="770636"/>
                </a:lnTo>
                <a:lnTo>
                  <a:pt x="2184552" y="621830"/>
                </a:lnTo>
                <a:lnTo>
                  <a:pt x="2333206" y="621830"/>
                </a:lnTo>
                <a:lnTo>
                  <a:pt x="2333206" y="931849"/>
                </a:lnTo>
                <a:lnTo>
                  <a:pt x="2630500" y="931849"/>
                </a:lnTo>
                <a:lnTo>
                  <a:pt x="2630500" y="770636"/>
                </a:lnTo>
                <a:lnTo>
                  <a:pt x="2630500" y="621830"/>
                </a:lnTo>
                <a:lnTo>
                  <a:pt x="2630500" y="563549"/>
                </a:lnTo>
                <a:close/>
              </a:path>
              <a:path w="4632325" h="1111885">
                <a:moveTo>
                  <a:pt x="2779153" y="535025"/>
                </a:moveTo>
                <a:lnTo>
                  <a:pt x="2556179" y="321729"/>
                </a:lnTo>
                <a:lnTo>
                  <a:pt x="2556179" y="227482"/>
                </a:lnTo>
                <a:lnTo>
                  <a:pt x="2556179" y="113385"/>
                </a:lnTo>
                <a:lnTo>
                  <a:pt x="2457081" y="113385"/>
                </a:lnTo>
                <a:lnTo>
                  <a:pt x="2457081" y="227482"/>
                </a:lnTo>
                <a:lnTo>
                  <a:pt x="2365819" y="140677"/>
                </a:lnTo>
                <a:lnTo>
                  <a:pt x="2258872" y="38938"/>
                </a:lnTo>
                <a:lnTo>
                  <a:pt x="1738604" y="535025"/>
                </a:lnTo>
                <a:lnTo>
                  <a:pt x="1794344" y="582142"/>
                </a:lnTo>
                <a:lnTo>
                  <a:pt x="2258872" y="140677"/>
                </a:lnTo>
                <a:lnTo>
                  <a:pt x="2723413" y="582142"/>
                </a:lnTo>
                <a:lnTo>
                  <a:pt x="2779153" y="535025"/>
                </a:lnTo>
                <a:close/>
              </a:path>
              <a:path w="4632325" h="1111885">
                <a:moveTo>
                  <a:pt x="4470565" y="571741"/>
                </a:moveTo>
                <a:lnTo>
                  <a:pt x="4469333" y="520141"/>
                </a:lnTo>
                <a:lnTo>
                  <a:pt x="4460875" y="475589"/>
                </a:lnTo>
                <a:lnTo>
                  <a:pt x="4445965" y="436791"/>
                </a:lnTo>
                <a:lnTo>
                  <a:pt x="4425061" y="404583"/>
                </a:lnTo>
                <a:lnTo>
                  <a:pt x="4393260" y="376059"/>
                </a:lnTo>
                <a:lnTo>
                  <a:pt x="4386478" y="375348"/>
                </a:lnTo>
                <a:lnTo>
                  <a:pt x="4380408" y="377850"/>
                </a:lnTo>
                <a:lnTo>
                  <a:pt x="4374337" y="380187"/>
                </a:lnTo>
                <a:lnTo>
                  <a:pt x="4370057" y="385533"/>
                </a:lnTo>
                <a:lnTo>
                  <a:pt x="4368812" y="391960"/>
                </a:lnTo>
                <a:lnTo>
                  <a:pt x="4359795" y="412559"/>
                </a:lnTo>
                <a:lnTo>
                  <a:pt x="4342142" y="435902"/>
                </a:lnTo>
                <a:lnTo>
                  <a:pt x="4320781" y="457669"/>
                </a:lnTo>
                <a:lnTo>
                  <a:pt x="4300601" y="473557"/>
                </a:lnTo>
                <a:lnTo>
                  <a:pt x="4238396" y="521347"/>
                </a:lnTo>
                <a:lnTo>
                  <a:pt x="4195991" y="568655"/>
                </a:lnTo>
                <a:lnTo>
                  <a:pt x="4169587" y="612025"/>
                </a:lnTo>
                <a:lnTo>
                  <a:pt x="4155402" y="647966"/>
                </a:lnTo>
                <a:lnTo>
                  <a:pt x="4149636" y="673011"/>
                </a:lnTo>
                <a:lnTo>
                  <a:pt x="4148505" y="683679"/>
                </a:lnTo>
                <a:lnTo>
                  <a:pt x="4149750" y="691146"/>
                </a:lnTo>
                <a:lnTo>
                  <a:pt x="4153611" y="697318"/>
                </a:lnTo>
                <a:lnTo>
                  <a:pt x="4159529" y="701573"/>
                </a:lnTo>
                <a:lnTo>
                  <a:pt x="4166882" y="703313"/>
                </a:lnTo>
                <a:lnTo>
                  <a:pt x="4174274" y="702157"/>
                </a:lnTo>
                <a:lnTo>
                  <a:pt x="4180446" y="698284"/>
                </a:lnTo>
                <a:lnTo>
                  <a:pt x="4184751" y="692327"/>
                </a:lnTo>
                <a:lnTo>
                  <a:pt x="4186517" y="684936"/>
                </a:lnTo>
                <a:lnTo>
                  <a:pt x="4188028" y="673900"/>
                </a:lnTo>
                <a:lnTo>
                  <a:pt x="4196410" y="645299"/>
                </a:lnTo>
                <a:lnTo>
                  <a:pt x="4217492" y="604266"/>
                </a:lnTo>
                <a:lnTo>
                  <a:pt x="4257065" y="555955"/>
                </a:lnTo>
                <a:lnTo>
                  <a:pt x="4320959" y="505498"/>
                </a:lnTo>
                <a:lnTo>
                  <a:pt x="4337012" y="493547"/>
                </a:lnTo>
                <a:lnTo>
                  <a:pt x="4357052" y="475310"/>
                </a:lnTo>
                <a:lnTo>
                  <a:pt x="4377525" y="452755"/>
                </a:lnTo>
                <a:lnTo>
                  <a:pt x="4394886" y="427837"/>
                </a:lnTo>
                <a:lnTo>
                  <a:pt x="4408157" y="447040"/>
                </a:lnTo>
                <a:lnTo>
                  <a:pt x="4418889" y="469823"/>
                </a:lnTo>
                <a:lnTo>
                  <a:pt x="4426813" y="495706"/>
                </a:lnTo>
                <a:lnTo>
                  <a:pt x="4431652" y="524256"/>
                </a:lnTo>
                <a:lnTo>
                  <a:pt x="4431995" y="580834"/>
                </a:lnTo>
                <a:lnTo>
                  <a:pt x="4421594" y="635838"/>
                </a:lnTo>
                <a:lnTo>
                  <a:pt x="4401451" y="685888"/>
                </a:lnTo>
                <a:lnTo>
                  <a:pt x="4372559" y="727621"/>
                </a:lnTo>
                <a:lnTo>
                  <a:pt x="4322165" y="767676"/>
                </a:lnTo>
                <a:lnTo>
                  <a:pt x="4267352" y="791159"/>
                </a:lnTo>
                <a:lnTo>
                  <a:pt x="4216501" y="802462"/>
                </a:lnTo>
                <a:lnTo>
                  <a:pt x="4177957" y="805967"/>
                </a:lnTo>
                <a:lnTo>
                  <a:pt x="4201769" y="763574"/>
                </a:lnTo>
                <a:lnTo>
                  <a:pt x="4229417" y="724230"/>
                </a:lnTo>
                <a:lnTo>
                  <a:pt x="4260202" y="692416"/>
                </a:lnTo>
                <a:lnTo>
                  <a:pt x="4293463" y="672617"/>
                </a:lnTo>
                <a:lnTo>
                  <a:pt x="4299902" y="668693"/>
                </a:lnTo>
                <a:lnTo>
                  <a:pt x="4304195" y="662825"/>
                </a:lnTo>
                <a:lnTo>
                  <a:pt x="4305986" y="655777"/>
                </a:lnTo>
                <a:lnTo>
                  <a:pt x="4304881" y="648335"/>
                </a:lnTo>
                <a:lnTo>
                  <a:pt x="4300969" y="641908"/>
                </a:lnTo>
                <a:lnTo>
                  <a:pt x="4295089" y="637603"/>
                </a:lnTo>
                <a:lnTo>
                  <a:pt x="4288053" y="635812"/>
                </a:lnTo>
                <a:lnTo>
                  <a:pt x="4280611" y="636905"/>
                </a:lnTo>
                <a:lnTo>
                  <a:pt x="4239450" y="660539"/>
                </a:lnTo>
                <a:lnTo>
                  <a:pt x="4203001" y="696671"/>
                </a:lnTo>
                <a:lnTo>
                  <a:pt x="4171632" y="740054"/>
                </a:lnTo>
                <a:lnTo>
                  <a:pt x="4145711" y="785444"/>
                </a:lnTo>
                <a:lnTo>
                  <a:pt x="4125633" y="827582"/>
                </a:lnTo>
                <a:lnTo>
                  <a:pt x="4112971" y="788771"/>
                </a:lnTo>
                <a:lnTo>
                  <a:pt x="4096689" y="747395"/>
                </a:lnTo>
                <a:lnTo>
                  <a:pt x="4076357" y="704088"/>
                </a:lnTo>
                <a:lnTo>
                  <a:pt x="4051490" y="659472"/>
                </a:lnTo>
                <a:lnTo>
                  <a:pt x="4021632" y="614159"/>
                </a:lnTo>
                <a:lnTo>
                  <a:pt x="3986339" y="568756"/>
                </a:lnTo>
                <a:lnTo>
                  <a:pt x="3945140" y="523900"/>
                </a:lnTo>
                <a:lnTo>
                  <a:pt x="3931666" y="518401"/>
                </a:lnTo>
                <a:lnTo>
                  <a:pt x="3924503" y="519772"/>
                </a:lnTo>
                <a:lnTo>
                  <a:pt x="3918178" y="523900"/>
                </a:lnTo>
                <a:lnTo>
                  <a:pt x="3914063" y="530225"/>
                </a:lnTo>
                <a:lnTo>
                  <a:pt x="3912692" y="537375"/>
                </a:lnTo>
                <a:lnTo>
                  <a:pt x="3914063" y="544537"/>
                </a:lnTo>
                <a:lnTo>
                  <a:pt x="3918178" y="550862"/>
                </a:lnTo>
                <a:lnTo>
                  <a:pt x="3951059" y="586117"/>
                </a:lnTo>
                <a:lnTo>
                  <a:pt x="3980002" y="621969"/>
                </a:lnTo>
                <a:lnTo>
                  <a:pt x="4005249" y="658012"/>
                </a:lnTo>
                <a:lnTo>
                  <a:pt x="4027093" y="693864"/>
                </a:lnTo>
                <a:lnTo>
                  <a:pt x="3991292" y="687743"/>
                </a:lnTo>
                <a:lnTo>
                  <a:pt x="3946906" y="674941"/>
                </a:lnTo>
                <a:lnTo>
                  <a:pt x="3897655" y="652894"/>
                </a:lnTo>
                <a:lnTo>
                  <a:pt x="3847300" y="619061"/>
                </a:lnTo>
                <a:lnTo>
                  <a:pt x="3815613" y="584860"/>
                </a:lnTo>
                <a:lnTo>
                  <a:pt x="3791674" y="541261"/>
                </a:lnTo>
                <a:lnTo>
                  <a:pt x="3776535" y="490753"/>
                </a:lnTo>
                <a:lnTo>
                  <a:pt x="3771252" y="435876"/>
                </a:lnTo>
                <a:lnTo>
                  <a:pt x="3773932" y="397586"/>
                </a:lnTo>
                <a:lnTo>
                  <a:pt x="3781717" y="362610"/>
                </a:lnTo>
                <a:lnTo>
                  <a:pt x="3794226" y="331952"/>
                </a:lnTo>
                <a:lnTo>
                  <a:pt x="3811066" y="306603"/>
                </a:lnTo>
                <a:lnTo>
                  <a:pt x="3831361" y="325323"/>
                </a:lnTo>
                <a:lnTo>
                  <a:pt x="3854272" y="340829"/>
                </a:lnTo>
                <a:lnTo>
                  <a:pt x="3877843" y="353695"/>
                </a:lnTo>
                <a:lnTo>
                  <a:pt x="3907002" y="367804"/>
                </a:lnTo>
                <a:lnTo>
                  <a:pt x="3913492" y="371068"/>
                </a:lnTo>
                <a:lnTo>
                  <a:pt x="3984079" y="421919"/>
                </a:lnTo>
                <a:lnTo>
                  <a:pt x="4024541" y="474332"/>
                </a:lnTo>
                <a:lnTo>
                  <a:pt x="4049852" y="527431"/>
                </a:lnTo>
                <a:lnTo>
                  <a:pt x="4063568" y="574268"/>
                </a:lnTo>
                <a:lnTo>
                  <a:pt x="4070299" y="621360"/>
                </a:lnTo>
                <a:lnTo>
                  <a:pt x="4071975" y="628929"/>
                </a:lnTo>
                <a:lnTo>
                  <a:pt x="4076103" y="635444"/>
                </a:lnTo>
                <a:lnTo>
                  <a:pt x="4082110" y="640016"/>
                </a:lnTo>
                <a:lnTo>
                  <a:pt x="4089412" y="641743"/>
                </a:lnTo>
                <a:lnTo>
                  <a:pt x="4089768" y="641743"/>
                </a:lnTo>
                <a:lnTo>
                  <a:pt x="4097134" y="639902"/>
                </a:lnTo>
                <a:lnTo>
                  <a:pt x="4103052" y="635063"/>
                </a:lnTo>
                <a:lnTo>
                  <a:pt x="4106976" y="628256"/>
                </a:lnTo>
                <a:lnTo>
                  <a:pt x="4108335" y="620483"/>
                </a:lnTo>
                <a:lnTo>
                  <a:pt x="4107472" y="607326"/>
                </a:lnTo>
                <a:lnTo>
                  <a:pt x="4093349" y="535825"/>
                </a:lnTo>
                <a:lnTo>
                  <a:pt x="4074947" y="486841"/>
                </a:lnTo>
                <a:lnTo>
                  <a:pt x="4045521" y="435267"/>
                </a:lnTo>
                <a:lnTo>
                  <a:pt x="4002519" y="385762"/>
                </a:lnTo>
                <a:lnTo>
                  <a:pt x="3943362" y="343027"/>
                </a:lnTo>
                <a:lnTo>
                  <a:pt x="3916222" y="329653"/>
                </a:lnTo>
                <a:lnTo>
                  <a:pt x="3891826" y="317792"/>
                </a:lnTo>
                <a:lnTo>
                  <a:pt x="3867416" y="304025"/>
                </a:lnTo>
                <a:lnTo>
                  <a:pt x="3845852" y="287718"/>
                </a:lnTo>
                <a:lnTo>
                  <a:pt x="3829989" y="268236"/>
                </a:lnTo>
                <a:lnTo>
                  <a:pt x="3827132" y="263245"/>
                </a:lnTo>
                <a:lnTo>
                  <a:pt x="3822496" y="259842"/>
                </a:lnTo>
                <a:lnTo>
                  <a:pt x="3816947" y="258953"/>
                </a:lnTo>
                <a:lnTo>
                  <a:pt x="3811422" y="257886"/>
                </a:lnTo>
                <a:lnTo>
                  <a:pt x="3805707" y="259308"/>
                </a:lnTo>
                <a:lnTo>
                  <a:pt x="3772763" y="294259"/>
                </a:lnTo>
                <a:lnTo>
                  <a:pt x="3751313" y="334848"/>
                </a:lnTo>
                <a:lnTo>
                  <a:pt x="3737876" y="382714"/>
                </a:lnTo>
                <a:lnTo>
                  <a:pt x="3733215" y="435876"/>
                </a:lnTo>
                <a:lnTo>
                  <a:pt x="3737152" y="487045"/>
                </a:lnTo>
                <a:lnTo>
                  <a:pt x="3748659" y="535139"/>
                </a:lnTo>
                <a:lnTo>
                  <a:pt x="3767201" y="578942"/>
                </a:lnTo>
                <a:lnTo>
                  <a:pt x="3792270" y="617143"/>
                </a:lnTo>
                <a:lnTo>
                  <a:pt x="3823373" y="648525"/>
                </a:lnTo>
                <a:lnTo>
                  <a:pt x="3878478" y="685634"/>
                </a:lnTo>
                <a:lnTo>
                  <a:pt x="3932237" y="710057"/>
                </a:lnTo>
                <a:lnTo>
                  <a:pt x="3980904" y="724408"/>
                </a:lnTo>
                <a:lnTo>
                  <a:pt x="4020731" y="731342"/>
                </a:lnTo>
                <a:lnTo>
                  <a:pt x="4047998" y="733501"/>
                </a:lnTo>
                <a:lnTo>
                  <a:pt x="4078960" y="808532"/>
                </a:lnTo>
                <a:lnTo>
                  <a:pt x="4098137" y="874433"/>
                </a:lnTo>
                <a:lnTo>
                  <a:pt x="4108348" y="926985"/>
                </a:lnTo>
                <a:lnTo>
                  <a:pt x="4112412" y="961986"/>
                </a:lnTo>
                <a:lnTo>
                  <a:pt x="4113136" y="975233"/>
                </a:lnTo>
                <a:lnTo>
                  <a:pt x="4114723" y="982522"/>
                </a:lnTo>
                <a:lnTo>
                  <a:pt x="4118813" y="988491"/>
                </a:lnTo>
                <a:lnTo>
                  <a:pt x="4124845" y="992505"/>
                </a:lnTo>
                <a:lnTo>
                  <a:pt x="4132249" y="993978"/>
                </a:lnTo>
                <a:lnTo>
                  <a:pt x="4139654" y="992403"/>
                </a:lnTo>
                <a:lnTo>
                  <a:pt x="4145661" y="988314"/>
                </a:lnTo>
                <a:lnTo>
                  <a:pt x="4149699" y="982281"/>
                </a:lnTo>
                <a:lnTo>
                  <a:pt x="4151172" y="974877"/>
                </a:lnTo>
                <a:lnTo>
                  <a:pt x="4150944" y="967092"/>
                </a:lnTo>
                <a:lnTo>
                  <a:pt x="4149725" y="949807"/>
                </a:lnTo>
                <a:lnTo>
                  <a:pt x="4146740" y="924128"/>
                </a:lnTo>
                <a:lnTo>
                  <a:pt x="4141178" y="891133"/>
                </a:lnTo>
                <a:lnTo>
                  <a:pt x="4144784" y="881062"/>
                </a:lnTo>
                <a:lnTo>
                  <a:pt x="4149140" y="869708"/>
                </a:lnTo>
                <a:lnTo>
                  <a:pt x="4154208" y="857300"/>
                </a:lnTo>
                <a:lnTo>
                  <a:pt x="4159935" y="844003"/>
                </a:lnTo>
                <a:lnTo>
                  <a:pt x="4162069" y="844003"/>
                </a:lnTo>
                <a:lnTo>
                  <a:pt x="4165104" y="844194"/>
                </a:lnTo>
                <a:lnTo>
                  <a:pt x="4169384" y="844194"/>
                </a:lnTo>
                <a:lnTo>
                  <a:pt x="4245241" y="836244"/>
                </a:lnTo>
                <a:lnTo>
                  <a:pt x="4297223" y="821321"/>
                </a:lnTo>
                <a:lnTo>
                  <a:pt x="4350918" y="794677"/>
                </a:lnTo>
                <a:lnTo>
                  <a:pt x="4400588" y="752970"/>
                </a:lnTo>
                <a:lnTo>
                  <a:pt x="4428160" y="715416"/>
                </a:lnTo>
                <a:lnTo>
                  <a:pt x="4449394" y="671372"/>
                </a:lnTo>
                <a:lnTo>
                  <a:pt x="4463720" y="622820"/>
                </a:lnTo>
                <a:lnTo>
                  <a:pt x="4470565" y="571741"/>
                </a:lnTo>
                <a:close/>
              </a:path>
              <a:path w="4632325" h="1111885">
                <a:moveTo>
                  <a:pt x="4631906" y="566521"/>
                </a:moveTo>
                <a:lnTo>
                  <a:pt x="4628921" y="520458"/>
                </a:lnTo>
                <a:lnTo>
                  <a:pt x="4621974" y="474751"/>
                </a:lnTo>
                <a:lnTo>
                  <a:pt x="4611090" y="429679"/>
                </a:lnTo>
                <a:lnTo>
                  <a:pt x="4596282" y="385533"/>
                </a:lnTo>
                <a:lnTo>
                  <a:pt x="4577524" y="342569"/>
                </a:lnTo>
                <a:lnTo>
                  <a:pt x="4554855" y="301091"/>
                </a:lnTo>
                <a:lnTo>
                  <a:pt x="4535881" y="292074"/>
                </a:lnTo>
                <a:lnTo>
                  <a:pt x="4528794" y="294665"/>
                </a:lnTo>
                <a:lnTo>
                  <a:pt x="4523244" y="299732"/>
                </a:lnTo>
                <a:lnTo>
                  <a:pt x="4520146" y="306349"/>
                </a:lnTo>
                <a:lnTo>
                  <a:pt x="4519777" y="313639"/>
                </a:lnTo>
                <a:lnTo>
                  <a:pt x="4522368" y="320725"/>
                </a:lnTo>
                <a:lnTo>
                  <a:pt x="4545177" y="362864"/>
                </a:lnTo>
                <a:lnTo>
                  <a:pt x="4563643" y="406603"/>
                </a:lnTo>
                <a:lnTo>
                  <a:pt x="4577753" y="451586"/>
                </a:lnTo>
                <a:lnTo>
                  <a:pt x="4587506" y="497497"/>
                </a:lnTo>
                <a:lnTo>
                  <a:pt x="4592891" y="544004"/>
                </a:lnTo>
                <a:lnTo>
                  <a:pt x="4593920" y="590753"/>
                </a:lnTo>
                <a:lnTo>
                  <a:pt x="4590554" y="637438"/>
                </a:lnTo>
                <a:lnTo>
                  <a:pt x="4582820" y="683704"/>
                </a:lnTo>
                <a:lnTo>
                  <a:pt x="4570692" y="729221"/>
                </a:lnTo>
                <a:lnTo>
                  <a:pt x="4554169" y="773671"/>
                </a:lnTo>
                <a:lnTo>
                  <a:pt x="4533239" y="816711"/>
                </a:lnTo>
                <a:lnTo>
                  <a:pt x="4508297" y="857402"/>
                </a:lnTo>
                <a:lnTo>
                  <a:pt x="4480115" y="894867"/>
                </a:lnTo>
                <a:lnTo>
                  <a:pt x="4448949" y="929017"/>
                </a:lnTo>
                <a:lnTo>
                  <a:pt x="4415104" y="959777"/>
                </a:lnTo>
                <a:lnTo>
                  <a:pt x="4378858" y="987044"/>
                </a:lnTo>
                <a:lnTo>
                  <a:pt x="4340491" y="1010767"/>
                </a:lnTo>
                <a:lnTo>
                  <a:pt x="4300296" y="1030833"/>
                </a:lnTo>
                <a:lnTo>
                  <a:pt x="4258551" y="1047178"/>
                </a:lnTo>
                <a:lnTo>
                  <a:pt x="4215549" y="1059713"/>
                </a:lnTo>
                <a:lnTo>
                  <a:pt x="4171556" y="1068362"/>
                </a:lnTo>
                <a:lnTo>
                  <a:pt x="4126865" y="1073023"/>
                </a:lnTo>
                <a:lnTo>
                  <a:pt x="4081754" y="1073632"/>
                </a:lnTo>
                <a:lnTo>
                  <a:pt x="4036530" y="1070102"/>
                </a:lnTo>
                <a:lnTo>
                  <a:pt x="3991445" y="1062355"/>
                </a:lnTo>
                <a:lnTo>
                  <a:pt x="3946817" y="1050290"/>
                </a:lnTo>
                <a:lnTo>
                  <a:pt x="3902887" y="1033830"/>
                </a:lnTo>
                <a:lnTo>
                  <a:pt x="3859987" y="1012901"/>
                </a:lnTo>
                <a:lnTo>
                  <a:pt x="3819283" y="987971"/>
                </a:lnTo>
                <a:lnTo>
                  <a:pt x="3781818" y="959777"/>
                </a:lnTo>
                <a:lnTo>
                  <a:pt x="3747668" y="928611"/>
                </a:lnTo>
                <a:lnTo>
                  <a:pt x="3716921" y="894765"/>
                </a:lnTo>
                <a:lnTo>
                  <a:pt x="3689642" y="858520"/>
                </a:lnTo>
                <a:lnTo>
                  <a:pt x="3665918" y="820153"/>
                </a:lnTo>
                <a:lnTo>
                  <a:pt x="3645852" y="779957"/>
                </a:lnTo>
                <a:lnTo>
                  <a:pt x="3629507" y="738212"/>
                </a:lnTo>
                <a:lnTo>
                  <a:pt x="3616960" y="695210"/>
                </a:lnTo>
                <a:lnTo>
                  <a:pt x="3608324" y="651217"/>
                </a:lnTo>
                <a:lnTo>
                  <a:pt x="3603650" y="606526"/>
                </a:lnTo>
                <a:lnTo>
                  <a:pt x="3603040" y="561428"/>
                </a:lnTo>
                <a:lnTo>
                  <a:pt x="3606571" y="516191"/>
                </a:lnTo>
                <a:lnTo>
                  <a:pt x="3614318" y="471119"/>
                </a:lnTo>
                <a:lnTo>
                  <a:pt x="3626383" y="426478"/>
                </a:lnTo>
                <a:lnTo>
                  <a:pt x="3642830" y="382562"/>
                </a:lnTo>
                <a:lnTo>
                  <a:pt x="3663759" y="339648"/>
                </a:lnTo>
                <a:lnTo>
                  <a:pt x="3689350" y="297954"/>
                </a:lnTo>
                <a:lnTo>
                  <a:pt x="3718331" y="259549"/>
                </a:lnTo>
                <a:lnTo>
                  <a:pt x="3750437" y="224574"/>
                </a:lnTo>
                <a:lnTo>
                  <a:pt x="3785349" y="193128"/>
                </a:lnTo>
                <a:lnTo>
                  <a:pt x="3822827" y="165341"/>
                </a:lnTo>
                <a:lnTo>
                  <a:pt x="3862552" y="141338"/>
                </a:lnTo>
                <a:lnTo>
                  <a:pt x="3904259" y="121221"/>
                </a:lnTo>
                <a:lnTo>
                  <a:pt x="3947655" y="105130"/>
                </a:lnTo>
                <a:lnTo>
                  <a:pt x="3992473" y="93167"/>
                </a:lnTo>
                <a:lnTo>
                  <a:pt x="4038409" y="85445"/>
                </a:lnTo>
                <a:lnTo>
                  <a:pt x="4085196" y="82105"/>
                </a:lnTo>
                <a:lnTo>
                  <a:pt x="4132542" y="83261"/>
                </a:lnTo>
                <a:lnTo>
                  <a:pt x="4180154" y="89014"/>
                </a:lnTo>
                <a:lnTo>
                  <a:pt x="4227766" y="99504"/>
                </a:lnTo>
                <a:lnTo>
                  <a:pt x="4215028" y="141338"/>
                </a:lnTo>
                <a:lnTo>
                  <a:pt x="4214965" y="144208"/>
                </a:lnTo>
                <a:lnTo>
                  <a:pt x="4215943" y="185026"/>
                </a:lnTo>
                <a:lnTo>
                  <a:pt x="4229938" y="226301"/>
                </a:lnTo>
                <a:lnTo>
                  <a:pt x="4255922" y="262547"/>
                </a:lnTo>
                <a:lnTo>
                  <a:pt x="4292943" y="290728"/>
                </a:lnTo>
                <a:lnTo>
                  <a:pt x="4299343" y="292709"/>
                </a:lnTo>
                <a:lnTo>
                  <a:pt x="4305782" y="292087"/>
                </a:lnTo>
                <a:lnTo>
                  <a:pt x="4311561" y="289102"/>
                </a:lnTo>
                <a:lnTo>
                  <a:pt x="4315955" y="283946"/>
                </a:lnTo>
                <a:lnTo>
                  <a:pt x="4333367" y="251980"/>
                </a:lnTo>
                <a:lnTo>
                  <a:pt x="4333468" y="251790"/>
                </a:lnTo>
                <a:lnTo>
                  <a:pt x="4399877" y="288239"/>
                </a:lnTo>
                <a:lnTo>
                  <a:pt x="4407116" y="290474"/>
                </a:lnTo>
                <a:lnTo>
                  <a:pt x="4414367" y="289839"/>
                </a:lnTo>
                <a:lnTo>
                  <a:pt x="4420844" y="286524"/>
                </a:lnTo>
                <a:lnTo>
                  <a:pt x="4425772" y="280733"/>
                </a:lnTo>
                <a:lnTo>
                  <a:pt x="4427994" y="273507"/>
                </a:lnTo>
                <a:lnTo>
                  <a:pt x="4427309" y="266280"/>
                </a:lnTo>
                <a:lnTo>
                  <a:pt x="4423994" y="259854"/>
                </a:lnTo>
                <a:lnTo>
                  <a:pt x="4418279" y="255028"/>
                </a:lnTo>
                <a:lnTo>
                  <a:pt x="4412373" y="251790"/>
                </a:lnTo>
                <a:lnTo>
                  <a:pt x="4351845" y="218592"/>
                </a:lnTo>
                <a:lnTo>
                  <a:pt x="4400397" y="129857"/>
                </a:lnTo>
                <a:lnTo>
                  <a:pt x="4466831" y="166293"/>
                </a:lnTo>
                <a:lnTo>
                  <a:pt x="4474070" y="168516"/>
                </a:lnTo>
                <a:lnTo>
                  <a:pt x="4481309" y="167805"/>
                </a:lnTo>
                <a:lnTo>
                  <a:pt x="4487786" y="164426"/>
                </a:lnTo>
                <a:lnTo>
                  <a:pt x="4492714" y="158610"/>
                </a:lnTo>
                <a:lnTo>
                  <a:pt x="4494923" y="151447"/>
                </a:lnTo>
                <a:lnTo>
                  <a:pt x="4494250" y="144208"/>
                </a:lnTo>
                <a:lnTo>
                  <a:pt x="4490936" y="137744"/>
                </a:lnTo>
                <a:lnTo>
                  <a:pt x="4485208" y="132905"/>
                </a:lnTo>
                <a:lnTo>
                  <a:pt x="4479658" y="129857"/>
                </a:lnTo>
                <a:lnTo>
                  <a:pt x="4418800" y="96481"/>
                </a:lnTo>
                <a:lnTo>
                  <a:pt x="4436491" y="64325"/>
                </a:lnTo>
                <a:lnTo>
                  <a:pt x="4438459" y="57899"/>
                </a:lnTo>
                <a:lnTo>
                  <a:pt x="4438269" y="55943"/>
                </a:lnTo>
                <a:lnTo>
                  <a:pt x="4437850" y="51409"/>
                </a:lnTo>
                <a:lnTo>
                  <a:pt x="4434852" y="45631"/>
                </a:lnTo>
                <a:lnTo>
                  <a:pt x="4429709" y="41313"/>
                </a:lnTo>
                <a:lnTo>
                  <a:pt x="4398099" y="30200"/>
                </a:lnTo>
                <a:lnTo>
                  <a:pt x="4398099" y="63804"/>
                </a:lnTo>
                <a:lnTo>
                  <a:pt x="4294886" y="251980"/>
                </a:lnTo>
                <a:lnTo>
                  <a:pt x="4266704" y="222402"/>
                </a:lnTo>
                <a:lnTo>
                  <a:pt x="4250690" y="186486"/>
                </a:lnTo>
                <a:lnTo>
                  <a:pt x="4248023" y="147916"/>
                </a:lnTo>
                <a:lnTo>
                  <a:pt x="4259897" y="110413"/>
                </a:lnTo>
                <a:lnTo>
                  <a:pt x="4283570" y="82105"/>
                </a:lnTo>
                <a:lnTo>
                  <a:pt x="4285158" y="80200"/>
                </a:lnTo>
                <a:lnTo>
                  <a:pt x="4308729" y="67373"/>
                </a:lnTo>
                <a:lnTo>
                  <a:pt x="4319092" y="61734"/>
                </a:lnTo>
                <a:lnTo>
                  <a:pt x="4357967" y="55943"/>
                </a:lnTo>
                <a:lnTo>
                  <a:pt x="4398099" y="63804"/>
                </a:lnTo>
                <a:lnTo>
                  <a:pt x="4398099" y="30200"/>
                </a:lnTo>
                <a:lnTo>
                  <a:pt x="4381690" y="24422"/>
                </a:lnTo>
                <a:lnTo>
                  <a:pt x="4333037" y="23876"/>
                </a:lnTo>
                <a:lnTo>
                  <a:pt x="4287761" y="38569"/>
                </a:lnTo>
                <a:lnTo>
                  <a:pt x="4249902" y="67373"/>
                </a:lnTo>
                <a:lnTo>
                  <a:pt x="4248124" y="66116"/>
                </a:lnTo>
                <a:lnTo>
                  <a:pt x="4246169" y="65049"/>
                </a:lnTo>
                <a:lnTo>
                  <a:pt x="4195775" y="53149"/>
                </a:lnTo>
                <a:lnTo>
                  <a:pt x="4147477" y="46304"/>
                </a:lnTo>
                <a:lnTo>
                  <a:pt x="4099369" y="43878"/>
                </a:lnTo>
                <a:lnTo>
                  <a:pt x="4051719" y="45783"/>
                </a:lnTo>
                <a:lnTo>
                  <a:pt x="4004792" y="51892"/>
                </a:lnTo>
                <a:lnTo>
                  <a:pt x="3958818" y="62115"/>
                </a:lnTo>
                <a:lnTo>
                  <a:pt x="3914063" y="76339"/>
                </a:lnTo>
                <a:lnTo>
                  <a:pt x="3870782" y="94449"/>
                </a:lnTo>
                <a:lnTo>
                  <a:pt x="3829240" y="116357"/>
                </a:lnTo>
                <a:lnTo>
                  <a:pt x="3789680" y="141947"/>
                </a:lnTo>
                <a:lnTo>
                  <a:pt x="3752354" y="171119"/>
                </a:lnTo>
                <a:lnTo>
                  <a:pt x="3717531" y="203758"/>
                </a:lnTo>
                <a:lnTo>
                  <a:pt x="3685451" y="239763"/>
                </a:lnTo>
                <a:lnTo>
                  <a:pt x="3656368" y="279019"/>
                </a:lnTo>
                <a:lnTo>
                  <a:pt x="3630561" y="321437"/>
                </a:lnTo>
                <a:lnTo>
                  <a:pt x="3609136" y="365010"/>
                </a:lnTo>
                <a:lnTo>
                  <a:pt x="3592017" y="409575"/>
                </a:lnTo>
                <a:lnTo>
                  <a:pt x="3579126" y="454863"/>
                </a:lnTo>
                <a:lnTo>
                  <a:pt x="3570389" y="500621"/>
                </a:lnTo>
                <a:lnTo>
                  <a:pt x="3565728" y="546595"/>
                </a:lnTo>
                <a:lnTo>
                  <a:pt x="3565067" y="592518"/>
                </a:lnTo>
                <a:lnTo>
                  <a:pt x="3568331" y="638136"/>
                </a:lnTo>
                <a:lnTo>
                  <a:pt x="3575443" y="683196"/>
                </a:lnTo>
                <a:lnTo>
                  <a:pt x="3586327" y="727430"/>
                </a:lnTo>
                <a:lnTo>
                  <a:pt x="3600920" y="770585"/>
                </a:lnTo>
                <a:lnTo>
                  <a:pt x="3619131" y="812406"/>
                </a:lnTo>
                <a:lnTo>
                  <a:pt x="3640886" y="852639"/>
                </a:lnTo>
                <a:lnTo>
                  <a:pt x="3666121" y="891019"/>
                </a:lnTo>
                <a:lnTo>
                  <a:pt x="3694760" y="927290"/>
                </a:lnTo>
                <a:lnTo>
                  <a:pt x="3726713" y="961186"/>
                </a:lnTo>
                <a:lnTo>
                  <a:pt x="3761917" y="992466"/>
                </a:lnTo>
                <a:lnTo>
                  <a:pt x="3800297" y="1020864"/>
                </a:lnTo>
                <a:lnTo>
                  <a:pt x="3841775" y="1046111"/>
                </a:lnTo>
                <a:lnTo>
                  <a:pt x="3885374" y="1067536"/>
                </a:lnTo>
                <a:lnTo>
                  <a:pt x="3929964" y="1084656"/>
                </a:lnTo>
                <a:lnTo>
                  <a:pt x="3975277" y="1097546"/>
                </a:lnTo>
                <a:lnTo>
                  <a:pt x="4021048" y="1106284"/>
                </a:lnTo>
                <a:lnTo>
                  <a:pt x="4067035" y="1110957"/>
                </a:lnTo>
                <a:lnTo>
                  <a:pt x="4112971" y="1111618"/>
                </a:lnTo>
                <a:lnTo>
                  <a:pt x="4158602" y="1108354"/>
                </a:lnTo>
                <a:lnTo>
                  <a:pt x="4203674" y="1101242"/>
                </a:lnTo>
                <a:lnTo>
                  <a:pt x="4247921" y="1090358"/>
                </a:lnTo>
                <a:lnTo>
                  <a:pt x="4291088" y="1075766"/>
                </a:lnTo>
                <a:lnTo>
                  <a:pt x="4332922" y="1057554"/>
                </a:lnTo>
                <a:lnTo>
                  <a:pt x="4373156" y="1035799"/>
                </a:lnTo>
                <a:lnTo>
                  <a:pt x="4411535" y="1010564"/>
                </a:lnTo>
                <a:lnTo>
                  <a:pt x="4447806" y="981925"/>
                </a:lnTo>
                <a:lnTo>
                  <a:pt x="4481715" y="949972"/>
                </a:lnTo>
                <a:lnTo>
                  <a:pt x="4512996" y="914768"/>
                </a:lnTo>
                <a:lnTo>
                  <a:pt x="4541380" y="876388"/>
                </a:lnTo>
                <a:lnTo>
                  <a:pt x="4566640" y="834910"/>
                </a:lnTo>
                <a:lnTo>
                  <a:pt x="4587456" y="792518"/>
                </a:lnTo>
                <a:lnTo>
                  <a:pt x="4604283" y="748830"/>
                </a:lnTo>
                <a:lnTo>
                  <a:pt x="4617136" y="704100"/>
                </a:lnTo>
                <a:lnTo>
                  <a:pt x="4626026" y="658622"/>
                </a:lnTo>
                <a:lnTo>
                  <a:pt x="4630953" y="612660"/>
                </a:lnTo>
                <a:lnTo>
                  <a:pt x="4631906" y="5665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576953" y="3837177"/>
            <a:ext cx="13150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Connectivity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93255" y="3829939"/>
            <a:ext cx="86360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615" marR="5080" indent="-8255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Housing supply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8723" y="1283335"/>
            <a:ext cx="6740525" cy="4210685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240665" marR="24765" indent="-227965">
              <a:lnSpc>
                <a:spcPct val="90000"/>
              </a:lnSpc>
              <a:spcBef>
                <a:spcPts val="359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b="1" dirty="0">
                <a:latin typeface="Calibri"/>
                <a:cs typeface="Calibri"/>
              </a:rPr>
              <a:t>One</a:t>
            </a:r>
            <a:r>
              <a:rPr sz="2200" b="1" spc="-8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City</a:t>
            </a:r>
            <a:r>
              <a:rPr sz="2200" b="1" spc="-8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Approach</a:t>
            </a:r>
            <a:r>
              <a:rPr sz="2200" b="1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brings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together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huge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range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public,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private,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voluntary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third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sector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partners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within Bristol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900">
              <a:latin typeface="Calibri"/>
              <a:cs typeface="Calibri"/>
            </a:endParaRPr>
          </a:p>
          <a:p>
            <a:pPr marL="240665" marR="207010" indent="-227965">
              <a:lnSpc>
                <a:spcPct val="90100"/>
              </a:lnSpc>
              <a:buFont typeface="Arial"/>
              <a:buChar char="•"/>
              <a:tabLst>
                <a:tab pos="240665" algn="l"/>
                <a:tab pos="241300" algn="l"/>
                <a:tab pos="821690" algn="l"/>
              </a:tabLst>
            </a:pPr>
            <a:r>
              <a:rPr sz="2200" b="1" dirty="0">
                <a:latin typeface="Calibri"/>
                <a:cs typeface="Calibri"/>
              </a:rPr>
              <a:t>Our</a:t>
            </a:r>
            <a:r>
              <a:rPr sz="2200" b="1" spc="-6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2050</a:t>
            </a:r>
            <a:r>
              <a:rPr sz="2200" b="1" spc="-5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vision:</a:t>
            </a:r>
            <a:r>
              <a:rPr sz="2200" b="1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Bristol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fair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healthy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sustainable city.</a:t>
            </a:r>
            <a:r>
              <a:rPr sz="2200" dirty="0">
                <a:latin typeface="Calibri"/>
                <a:cs typeface="Calibri"/>
              </a:rPr>
              <a:t>	A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city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hope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aspiration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where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everyone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can </a:t>
            </a:r>
            <a:r>
              <a:rPr sz="2200" dirty="0">
                <a:latin typeface="Calibri"/>
                <a:cs typeface="Calibri"/>
              </a:rPr>
              <a:t>share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its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success.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400">
              <a:latin typeface="Calibri"/>
              <a:cs typeface="Calibri"/>
            </a:endParaRPr>
          </a:p>
          <a:p>
            <a:pPr marL="240665" marR="5080" indent="-227965">
              <a:lnSpc>
                <a:spcPct val="90000"/>
              </a:lnSpc>
              <a:spcBef>
                <a:spcPts val="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b="1" dirty="0">
                <a:latin typeface="Calibri"/>
                <a:cs typeface="Calibri"/>
              </a:rPr>
              <a:t>Our</a:t>
            </a:r>
            <a:r>
              <a:rPr sz="2200" b="1" spc="-8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vision</a:t>
            </a:r>
            <a:r>
              <a:rPr sz="2200" b="1" spc="-7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for</a:t>
            </a:r>
            <a:r>
              <a:rPr sz="2200" b="1" spc="-6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place:</a:t>
            </a:r>
            <a:r>
              <a:rPr sz="2200" b="1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development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that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ensures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provision </a:t>
            </a:r>
            <a:r>
              <a:rPr sz="2200" dirty="0">
                <a:latin typeface="Calibri"/>
                <a:cs typeface="Calibri"/>
              </a:rPr>
              <a:t>for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future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homes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jobs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quality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places,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improves connectivity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protection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green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spaces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and </a:t>
            </a:r>
            <a:r>
              <a:rPr sz="2200" spc="-20" dirty="0">
                <a:latin typeface="Calibri"/>
                <a:cs typeface="Calibri"/>
              </a:rPr>
              <a:t>concentrates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on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areas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with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communities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experiencing </a:t>
            </a:r>
            <a:r>
              <a:rPr sz="2200" dirty="0">
                <a:latin typeface="Calibri"/>
                <a:cs typeface="Calibri"/>
              </a:rPr>
              <a:t>long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term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deprivation.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148828" y="1040891"/>
            <a:ext cx="2546985" cy="4936490"/>
            <a:chOff x="8148828" y="1040891"/>
            <a:chExt cx="2546985" cy="49364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48828" y="1040891"/>
              <a:ext cx="2151887" cy="27279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48828" y="3428999"/>
              <a:ext cx="2546604" cy="254812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679" rIns="0" bIns="0" rtlCol="0">
            <a:spAutoFit/>
          </a:bodyPr>
          <a:lstStyle/>
          <a:p>
            <a:pPr marL="163195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000000"/>
                </a:solidFill>
              </a:rPr>
              <a:t>Our</a:t>
            </a:r>
            <a:r>
              <a:rPr sz="4000" spc="-75" dirty="0">
                <a:solidFill>
                  <a:srgbClr val="000000"/>
                </a:solidFill>
              </a:rPr>
              <a:t> </a:t>
            </a:r>
            <a:r>
              <a:rPr sz="4000" spc="-10" dirty="0">
                <a:solidFill>
                  <a:srgbClr val="000000"/>
                </a:solidFill>
              </a:rPr>
              <a:t>Vision</a:t>
            </a:r>
            <a:endParaRPr sz="4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77428" y="3855720"/>
            <a:ext cx="3422141" cy="195148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91718" y="1888312"/>
            <a:ext cx="7481570" cy="285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lnSpc>
                <a:spcPts val="2510"/>
              </a:lnSpc>
              <a:spcBef>
                <a:spcPts val="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Work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with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investors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organisations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who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share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our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values-led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510"/>
              </a:lnSpc>
            </a:pPr>
            <a:r>
              <a:rPr sz="2200" spc="-10" dirty="0">
                <a:latin typeface="Calibri"/>
                <a:cs typeface="Calibri"/>
              </a:rPr>
              <a:t>approach</a:t>
            </a:r>
            <a:endParaRPr sz="2200">
              <a:latin typeface="Calibri"/>
              <a:cs typeface="Calibri"/>
            </a:endParaRPr>
          </a:p>
          <a:p>
            <a:pPr marL="240665" marR="156210" indent="-227965">
              <a:lnSpc>
                <a:spcPts val="2380"/>
              </a:lnSpc>
              <a:spcBef>
                <a:spcPts val="63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Work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closely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with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partners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who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understand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our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ambitions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and </a:t>
            </a:r>
            <a:r>
              <a:rPr sz="2200" dirty="0">
                <a:latin typeface="Calibri"/>
                <a:cs typeface="Calibri"/>
              </a:rPr>
              <a:t>have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expertise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enable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us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achieve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them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2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Embed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our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communities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our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plans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Address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identified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need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-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targeted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tailor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support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latin typeface="Calibri"/>
                <a:cs typeface="Calibri"/>
              </a:rPr>
              <a:t>Leverage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social</a:t>
            </a:r>
            <a:r>
              <a:rPr sz="2200" spc="-10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value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dirty="0">
                <a:latin typeface="Calibri"/>
                <a:cs typeface="Calibri"/>
              </a:rPr>
              <a:t>Be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agile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respond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emerging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need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–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cost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living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crisis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42959" y="1533144"/>
            <a:ext cx="3293363" cy="205892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679" rIns="0" bIns="0" rtlCol="0">
            <a:spAutoFit/>
          </a:bodyPr>
          <a:lstStyle/>
          <a:p>
            <a:pPr marL="163195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000000"/>
                </a:solidFill>
              </a:rPr>
              <a:t>Inclusive</a:t>
            </a:r>
            <a:r>
              <a:rPr sz="4000" spc="-170" dirty="0">
                <a:solidFill>
                  <a:srgbClr val="000000"/>
                </a:solidFill>
              </a:rPr>
              <a:t> </a:t>
            </a:r>
            <a:r>
              <a:rPr sz="4000" dirty="0">
                <a:solidFill>
                  <a:srgbClr val="000000"/>
                </a:solidFill>
              </a:rPr>
              <a:t>and</a:t>
            </a:r>
            <a:r>
              <a:rPr sz="4000" spc="-190" dirty="0">
                <a:solidFill>
                  <a:srgbClr val="000000"/>
                </a:solidFill>
              </a:rPr>
              <a:t> </a:t>
            </a:r>
            <a:r>
              <a:rPr sz="4000" dirty="0">
                <a:solidFill>
                  <a:srgbClr val="000000"/>
                </a:solidFill>
              </a:rPr>
              <a:t>Sustainable</a:t>
            </a:r>
            <a:r>
              <a:rPr sz="4000" spc="-155" dirty="0">
                <a:solidFill>
                  <a:srgbClr val="000000"/>
                </a:solidFill>
              </a:rPr>
              <a:t> </a:t>
            </a:r>
            <a:r>
              <a:rPr sz="4000" spc="-10" dirty="0">
                <a:solidFill>
                  <a:srgbClr val="000000"/>
                </a:solidFill>
              </a:rPr>
              <a:t>Growth</a:t>
            </a:r>
            <a:endParaRPr sz="4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1600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87512" y="1556003"/>
              <a:ext cx="3076955" cy="417880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27531" y="1556023"/>
              <a:ext cx="2954020" cy="4178935"/>
            </a:xfrm>
            <a:custGeom>
              <a:avLst/>
              <a:gdLst/>
              <a:ahLst/>
              <a:cxnLst/>
              <a:rect l="l" t="t" r="r" b="b"/>
              <a:pathLst>
                <a:path w="2954020" h="4178935">
                  <a:moveTo>
                    <a:pt x="2953511" y="0"/>
                  </a:moveTo>
                  <a:lnTo>
                    <a:pt x="0" y="0"/>
                  </a:lnTo>
                  <a:lnTo>
                    <a:pt x="0" y="4178788"/>
                  </a:lnTo>
                  <a:lnTo>
                    <a:pt x="2953511" y="4178788"/>
                  </a:lnTo>
                  <a:lnTo>
                    <a:pt x="2953511" y="0"/>
                  </a:lnTo>
                  <a:close/>
                </a:path>
              </a:pathLst>
            </a:custGeom>
            <a:solidFill>
              <a:srgbClr val="D36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42816" y="1584947"/>
              <a:ext cx="1938655" cy="3973195"/>
            </a:xfrm>
            <a:custGeom>
              <a:avLst/>
              <a:gdLst/>
              <a:ahLst/>
              <a:cxnLst/>
              <a:rect l="l" t="t" r="r" b="b"/>
              <a:pathLst>
                <a:path w="1938654" h="3973195">
                  <a:moveTo>
                    <a:pt x="1938226" y="0"/>
                  </a:moveTo>
                  <a:lnTo>
                    <a:pt x="1889943" y="1720"/>
                  </a:lnTo>
                  <a:lnTo>
                    <a:pt x="1842267" y="4565"/>
                  </a:lnTo>
                  <a:lnTo>
                    <a:pt x="1794900" y="8525"/>
                  </a:lnTo>
                  <a:lnTo>
                    <a:pt x="1747854" y="13588"/>
                  </a:lnTo>
                  <a:lnTo>
                    <a:pt x="1701142" y="19740"/>
                  </a:lnTo>
                  <a:lnTo>
                    <a:pt x="1654777" y="26969"/>
                  </a:lnTo>
                  <a:lnTo>
                    <a:pt x="1608773" y="35261"/>
                  </a:lnTo>
                  <a:lnTo>
                    <a:pt x="1563142" y="44604"/>
                  </a:lnTo>
                  <a:lnTo>
                    <a:pt x="1517898" y="54983"/>
                  </a:lnTo>
                  <a:lnTo>
                    <a:pt x="1473053" y="66387"/>
                  </a:lnTo>
                  <a:lnTo>
                    <a:pt x="1428620" y="78803"/>
                  </a:lnTo>
                  <a:lnTo>
                    <a:pt x="1384613" y="92217"/>
                  </a:lnTo>
                  <a:lnTo>
                    <a:pt x="1341044" y="106616"/>
                  </a:lnTo>
                  <a:lnTo>
                    <a:pt x="1297926" y="121987"/>
                  </a:lnTo>
                  <a:lnTo>
                    <a:pt x="1255273" y="138318"/>
                  </a:lnTo>
                  <a:lnTo>
                    <a:pt x="1213097" y="155595"/>
                  </a:lnTo>
                  <a:lnTo>
                    <a:pt x="1171412" y="173805"/>
                  </a:lnTo>
                  <a:lnTo>
                    <a:pt x="1130231" y="192935"/>
                  </a:lnTo>
                  <a:lnTo>
                    <a:pt x="1089565" y="212973"/>
                  </a:lnTo>
                  <a:lnTo>
                    <a:pt x="1049430" y="233905"/>
                  </a:lnTo>
                  <a:lnTo>
                    <a:pt x="1009836" y="255718"/>
                  </a:lnTo>
                  <a:lnTo>
                    <a:pt x="970798" y="278399"/>
                  </a:lnTo>
                  <a:lnTo>
                    <a:pt x="932329" y="301935"/>
                  </a:lnTo>
                  <a:lnTo>
                    <a:pt x="894441" y="326313"/>
                  </a:lnTo>
                  <a:lnTo>
                    <a:pt x="857148" y="351521"/>
                  </a:lnTo>
                  <a:lnTo>
                    <a:pt x="820463" y="377545"/>
                  </a:lnTo>
                  <a:lnTo>
                    <a:pt x="784397" y="404372"/>
                  </a:lnTo>
                  <a:lnTo>
                    <a:pt x="748966" y="431988"/>
                  </a:lnTo>
                  <a:lnTo>
                    <a:pt x="714181" y="460382"/>
                  </a:lnTo>
                  <a:lnTo>
                    <a:pt x="680055" y="489540"/>
                  </a:lnTo>
                  <a:lnTo>
                    <a:pt x="646603" y="519449"/>
                  </a:lnTo>
                  <a:lnTo>
                    <a:pt x="613835" y="550096"/>
                  </a:lnTo>
                  <a:lnTo>
                    <a:pt x="581767" y="581469"/>
                  </a:lnTo>
                  <a:lnTo>
                    <a:pt x="550410" y="613553"/>
                  </a:lnTo>
                  <a:lnTo>
                    <a:pt x="519777" y="646336"/>
                  </a:lnTo>
                  <a:lnTo>
                    <a:pt x="489883" y="679805"/>
                  </a:lnTo>
                  <a:lnTo>
                    <a:pt x="460739" y="713947"/>
                  </a:lnTo>
                  <a:lnTo>
                    <a:pt x="432358" y="748749"/>
                  </a:lnTo>
                  <a:lnTo>
                    <a:pt x="404754" y="784198"/>
                  </a:lnTo>
                  <a:lnTo>
                    <a:pt x="377940" y="820280"/>
                  </a:lnTo>
                  <a:lnTo>
                    <a:pt x="351929" y="856984"/>
                  </a:lnTo>
                  <a:lnTo>
                    <a:pt x="326733" y="894296"/>
                  </a:lnTo>
                  <a:lnTo>
                    <a:pt x="302366" y="932202"/>
                  </a:lnTo>
                  <a:lnTo>
                    <a:pt x="278841" y="970691"/>
                  </a:lnTo>
                  <a:lnTo>
                    <a:pt x="256171" y="1009748"/>
                  </a:lnTo>
                  <a:lnTo>
                    <a:pt x="234368" y="1049361"/>
                  </a:lnTo>
                  <a:lnTo>
                    <a:pt x="213446" y="1089517"/>
                  </a:lnTo>
                  <a:lnTo>
                    <a:pt x="193418" y="1130202"/>
                  </a:lnTo>
                  <a:lnTo>
                    <a:pt x="174296" y="1171405"/>
                  </a:lnTo>
                  <a:lnTo>
                    <a:pt x="156094" y="1213111"/>
                  </a:lnTo>
                  <a:lnTo>
                    <a:pt x="138826" y="1255308"/>
                  </a:lnTo>
                  <a:lnTo>
                    <a:pt x="122502" y="1297982"/>
                  </a:lnTo>
                  <a:lnTo>
                    <a:pt x="107138" y="1341122"/>
                  </a:lnTo>
                  <a:lnTo>
                    <a:pt x="92746" y="1384713"/>
                  </a:lnTo>
                  <a:lnTo>
                    <a:pt x="79338" y="1428743"/>
                  </a:lnTo>
                  <a:lnTo>
                    <a:pt x="66928" y="1473198"/>
                  </a:lnTo>
                  <a:lnTo>
                    <a:pt x="55529" y="1518066"/>
                  </a:lnTo>
                  <a:lnTo>
                    <a:pt x="45154" y="1563334"/>
                  </a:lnTo>
                  <a:lnTo>
                    <a:pt x="35816" y="1608989"/>
                  </a:lnTo>
                  <a:lnTo>
                    <a:pt x="27528" y="1655017"/>
                  </a:lnTo>
                  <a:lnTo>
                    <a:pt x="20303" y="1701406"/>
                  </a:lnTo>
                  <a:lnTo>
                    <a:pt x="14153" y="1748142"/>
                  </a:lnTo>
                  <a:lnTo>
                    <a:pt x="9092" y="1795213"/>
                  </a:lnTo>
                  <a:lnTo>
                    <a:pt x="5134" y="1842605"/>
                  </a:lnTo>
                  <a:lnTo>
                    <a:pt x="2290" y="1890307"/>
                  </a:lnTo>
                  <a:lnTo>
                    <a:pt x="574" y="1938303"/>
                  </a:lnTo>
                  <a:lnTo>
                    <a:pt x="0" y="1986582"/>
                  </a:lnTo>
                  <a:lnTo>
                    <a:pt x="574" y="2034863"/>
                  </a:lnTo>
                  <a:lnTo>
                    <a:pt x="2290" y="2082862"/>
                  </a:lnTo>
                  <a:lnTo>
                    <a:pt x="5134" y="2130564"/>
                  </a:lnTo>
                  <a:lnTo>
                    <a:pt x="9092" y="2177957"/>
                  </a:lnTo>
                  <a:lnTo>
                    <a:pt x="14153" y="2225029"/>
                  </a:lnTo>
                  <a:lnTo>
                    <a:pt x="20303" y="2271766"/>
                  </a:lnTo>
                  <a:lnTo>
                    <a:pt x="27528" y="2318154"/>
                  </a:lnTo>
                  <a:lnTo>
                    <a:pt x="35816" y="2364182"/>
                  </a:lnTo>
                  <a:lnTo>
                    <a:pt x="45154" y="2409836"/>
                  </a:lnTo>
                  <a:lnTo>
                    <a:pt x="55529" y="2455103"/>
                  </a:lnTo>
                  <a:lnTo>
                    <a:pt x="66928" y="2499969"/>
                  </a:lnTo>
                  <a:lnTo>
                    <a:pt x="79338" y="2544423"/>
                  </a:lnTo>
                  <a:lnTo>
                    <a:pt x="92746" y="2588451"/>
                  </a:lnTo>
                  <a:lnTo>
                    <a:pt x="107138" y="2632040"/>
                  </a:lnTo>
                  <a:lnTo>
                    <a:pt x="122502" y="2675178"/>
                  </a:lnTo>
                  <a:lnTo>
                    <a:pt x="138826" y="2717850"/>
                  </a:lnTo>
                  <a:lnTo>
                    <a:pt x="156094" y="2760044"/>
                  </a:lnTo>
                  <a:lnTo>
                    <a:pt x="174296" y="2801747"/>
                  </a:lnTo>
                  <a:lnTo>
                    <a:pt x="193418" y="2842946"/>
                  </a:lnTo>
                  <a:lnTo>
                    <a:pt x="213446" y="2883629"/>
                  </a:lnTo>
                  <a:lnTo>
                    <a:pt x="234368" y="2923781"/>
                  </a:lnTo>
                  <a:lnTo>
                    <a:pt x="256171" y="2963390"/>
                  </a:lnTo>
                  <a:lnTo>
                    <a:pt x="278841" y="3002443"/>
                  </a:lnTo>
                  <a:lnTo>
                    <a:pt x="302366" y="3040928"/>
                  </a:lnTo>
                  <a:lnTo>
                    <a:pt x="326733" y="3078830"/>
                  </a:lnTo>
                  <a:lnTo>
                    <a:pt x="351929" y="3116137"/>
                  </a:lnTo>
                  <a:lnTo>
                    <a:pt x="377940" y="3152837"/>
                  </a:lnTo>
                  <a:lnTo>
                    <a:pt x="404754" y="3188915"/>
                  </a:lnTo>
                  <a:lnTo>
                    <a:pt x="432358" y="3224359"/>
                  </a:lnTo>
                  <a:lnTo>
                    <a:pt x="460739" y="3259157"/>
                  </a:lnTo>
                  <a:lnTo>
                    <a:pt x="489883" y="3293294"/>
                  </a:lnTo>
                  <a:lnTo>
                    <a:pt x="519777" y="3326758"/>
                  </a:lnTo>
                  <a:lnTo>
                    <a:pt x="550410" y="3359536"/>
                  </a:lnTo>
                  <a:lnTo>
                    <a:pt x="581767" y="3391615"/>
                  </a:lnTo>
                  <a:lnTo>
                    <a:pt x="613835" y="3422983"/>
                  </a:lnTo>
                  <a:lnTo>
                    <a:pt x="646603" y="3453625"/>
                  </a:lnTo>
                  <a:lnTo>
                    <a:pt x="680055" y="3483529"/>
                  </a:lnTo>
                  <a:lnTo>
                    <a:pt x="714181" y="3512682"/>
                  </a:lnTo>
                  <a:lnTo>
                    <a:pt x="748966" y="3541071"/>
                  </a:lnTo>
                  <a:lnTo>
                    <a:pt x="784397" y="3568683"/>
                  </a:lnTo>
                  <a:lnTo>
                    <a:pt x="820463" y="3595505"/>
                  </a:lnTo>
                  <a:lnTo>
                    <a:pt x="857148" y="3621523"/>
                  </a:lnTo>
                  <a:lnTo>
                    <a:pt x="894441" y="3646726"/>
                  </a:lnTo>
                  <a:lnTo>
                    <a:pt x="932329" y="3671100"/>
                  </a:lnTo>
                  <a:lnTo>
                    <a:pt x="970798" y="3694631"/>
                  </a:lnTo>
                  <a:lnTo>
                    <a:pt x="1009836" y="3717308"/>
                  </a:lnTo>
                  <a:lnTo>
                    <a:pt x="1049430" y="3739116"/>
                  </a:lnTo>
                  <a:lnTo>
                    <a:pt x="1089565" y="3760044"/>
                  </a:lnTo>
                  <a:lnTo>
                    <a:pt x="1130231" y="3780077"/>
                  </a:lnTo>
                  <a:lnTo>
                    <a:pt x="1171412" y="3799203"/>
                  </a:lnTo>
                  <a:lnTo>
                    <a:pt x="1213097" y="3817409"/>
                  </a:lnTo>
                  <a:lnTo>
                    <a:pt x="1255273" y="3834682"/>
                  </a:lnTo>
                  <a:lnTo>
                    <a:pt x="1297926" y="3851009"/>
                  </a:lnTo>
                  <a:lnTo>
                    <a:pt x="1341044" y="3866377"/>
                  </a:lnTo>
                  <a:lnTo>
                    <a:pt x="1384613" y="3880773"/>
                  </a:lnTo>
                  <a:lnTo>
                    <a:pt x="1428620" y="3894183"/>
                  </a:lnTo>
                  <a:lnTo>
                    <a:pt x="1473053" y="3906596"/>
                  </a:lnTo>
                  <a:lnTo>
                    <a:pt x="1517898" y="3917997"/>
                  </a:lnTo>
                  <a:lnTo>
                    <a:pt x="1563142" y="3928374"/>
                  </a:lnTo>
                  <a:lnTo>
                    <a:pt x="1608773" y="3937714"/>
                  </a:lnTo>
                  <a:lnTo>
                    <a:pt x="1654777" y="3946004"/>
                  </a:lnTo>
                  <a:lnTo>
                    <a:pt x="1701142" y="3953231"/>
                  </a:lnTo>
                  <a:lnTo>
                    <a:pt x="1747854" y="3959382"/>
                  </a:lnTo>
                  <a:lnTo>
                    <a:pt x="1794900" y="3964443"/>
                  </a:lnTo>
                  <a:lnTo>
                    <a:pt x="1842267" y="3968403"/>
                  </a:lnTo>
                  <a:lnTo>
                    <a:pt x="1889943" y="3971247"/>
                  </a:lnTo>
                  <a:lnTo>
                    <a:pt x="1938226" y="3972967"/>
                  </a:lnTo>
                  <a:lnTo>
                    <a:pt x="1938226" y="0"/>
                  </a:lnTo>
                  <a:close/>
                </a:path>
              </a:pathLst>
            </a:custGeom>
            <a:solidFill>
              <a:srgbClr val="D055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79308" y="2121912"/>
              <a:ext cx="1402080" cy="2889885"/>
            </a:xfrm>
            <a:custGeom>
              <a:avLst/>
              <a:gdLst/>
              <a:ahLst/>
              <a:cxnLst/>
              <a:rect l="l" t="t" r="r" b="b"/>
              <a:pathLst>
                <a:path w="1402079" h="2889885">
                  <a:moveTo>
                    <a:pt x="1401735" y="0"/>
                  </a:moveTo>
                  <a:lnTo>
                    <a:pt x="1347935" y="2487"/>
                  </a:lnTo>
                  <a:lnTo>
                    <a:pt x="1300100" y="6449"/>
                  </a:lnTo>
                  <a:lnTo>
                    <a:pt x="1252719" y="11952"/>
                  </a:lnTo>
                  <a:lnTo>
                    <a:pt x="1205817" y="18971"/>
                  </a:lnTo>
                  <a:lnTo>
                    <a:pt x="1159419" y="27480"/>
                  </a:lnTo>
                  <a:lnTo>
                    <a:pt x="1113550" y="37454"/>
                  </a:lnTo>
                  <a:lnTo>
                    <a:pt x="1068237" y="48868"/>
                  </a:lnTo>
                  <a:lnTo>
                    <a:pt x="1023503" y="61697"/>
                  </a:lnTo>
                  <a:lnTo>
                    <a:pt x="979375" y="75914"/>
                  </a:lnTo>
                  <a:lnTo>
                    <a:pt x="935878" y="91496"/>
                  </a:lnTo>
                  <a:lnTo>
                    <a:pt x="893036" y="108417"/>
                  </a:lnTo>
                  <a:lnTo>
                    <a:pt x="850876" y="126651"/>
                  </a:lnTo>
                  <a:lnTo>
                    <a:pt x="809422" y="146173"/>
                  </a:lnTo>
                  <a:lnTo>
                    <a:pt x="768700" y="166957"/>
                  </a:lnTo>
                  <a:lnTo>
                    <a:pt x="728735" y="188980"/>
                  </a:lnTo>
                  <a:lnTo>
                    <a:pt x="689552" y="212214"/>
                  </a:lnTo>
                  <a:lnTo>
                    <a:pt x="651177" y="236636"/>
                  </a:lnTo>
                  <a:lnTo>
                    <a:pt x="613634" y="262219"/>
                  </a:lnTo>
                  <a:lnTo>
                    <a:pt x="576950" y="288938"/>
                  </a:lnTo>
                  <a:lnTo>
                    <a:pt x="541149" y="316769"/>
                  </a:lnTo>
                  <a:lnTo>
                    <a:pt x="506257" y="345685"/>
                  </a:lnTo>
                  <a:lnTo>
                    <a:pt x="472298" y="375662"/>
                  </a:lnTo>
                  <a:lnTo>
                    <a:pt x="439299" y="406674"/>
                  </a:lnTo>
                  <a:lnTo>
                    <a:pt x="407285" y="438696"/>
                  </a:lnTo>
                  <a:lnTo>
                    <a:pt x="376280" y="471703"/>
                  </a:lnTo>
                  <a:lnTo>
                    <a:pt x="346310" y="505669"/>
                  </a:lnTo>
                  <a:lnTo>
                    <a:pt x="317400" y="540569"/>
                  </a:lnTo>
                  <a:lnTo>
                    <a:pt x="289577" y="576378"/>
                  </a:lnTo>
                  <a:lnTo>
                    <a:pt x="262864" y="613070"/>
                  </a:lnTo>
                  <a:lnTo>
                    <a:pt x="237287" y="650621"/>
                  </a:lnTo>
                  <a:lnTo>
                    <a:pt x="212871" y="689004"/>
                  </a:lnTo>
                  <a:lnTo>
                    <a:pt x="189643" y="728195"/>
                  </a:lnTo>
                  <a:lnTo>
                    <a:pt x="167626" y="768169"/>
                  </a:lnTo>
                  <a:lnTo>
                    <a:pt x="146846" y="808899"/>
                  </a:lnTo>
                  <a:lnTo>
                    <a:pt x="127329" y="850361"/>
                  </a:lnTo>
                  <a:lnTo>
                    <a:pt x="109100" y="892530"/>
                  </a:lnTo>
                  <a:lnTo>
                    <a:pt x="92184" y="935380"/>
                  </a:lnTo>
                  <a:lnTo>
                    <a:pt x="76606" y="978886"/>
                  </a:lnTo>
                  <a:lnTo>
                    <a:pt x="62392" y="1023022"/>
                  </a:lnTo>
                  <a:lnTo>
                    <a:pt x="49567" y="1067764"/>
                  </a:lnTo>
                  <a:lnTo>
                    <a:pt x="38156" y="1113085"/>
                  </a:lnTo>
                  <a:lnTo>
                    <a:pt x="28185" y="1158962"/>
                  </a:lnTo>
                  <a:lnTo>
                    <a:pt x="19678" y="1205368"/>
                  </a:lnTo>
                  <a:lnTo>
                    <a:pt x="12661" y="1252278"/>
                  </a:lnTo>
                  <a:lnTo>
                    <a:pt x="7160" y="1299667"/>
                  </a:lnTo>
                  <a:lnTo>
                    <a:pt x="3199" y="1347509"/>
                  </a:lnTo>
                  <a:lnTo>
                    <a:pt x="803" y="1395780"/>
                  </a:lnTo>
                  <a:lnTo>
                    <a:pt x="0" y="1444454"/>
                  </a:lnTo>
                  <a:lnTo>
                    <a:pt x="798" y="1492970"/>
                  </a:lnTo>
                  <a:lnTo>
                    <a:pt x="3176" y="1541086"/>
                  </a:lnTo>
                  <a:lnTo>
                    <a:pt x="7109" y="1588776"/>
                  </a:lnTo>
                  <a:lnTo>
                    <a:pt x="12573" y="1636015"/>
                  </a:lnTo>
                  <a:lnTo>
                    <a:pt x="19541" y="1682779"/>
                  </a:lnTo>
                  <a:lnTo>
                    <a:pt x="27989" y="1729042"/>
                  </a:lnTo>
                  <a:lnTo>
                    <a:pt x="37891" y="1774778"/>
                  </a:lnTo>
                  <a:lnTo>
                    <a:pt x="49224" y="1819965"/>
                  </a:lnTo>
                  <a:lnTo>
                    <a:pt x="61962" y="1864575"/>
                  </a:lnTo>
                  <a:lnTo>
                    <a:pt x="76079" y="1908585"/>
                  </a:lnTo>
                  <a:lnTo>
                    <a:pt x="91551" y="1951969"/>
                  </a:lnTo>
                  <a:lnTo>
                    <a:pt x="108353" y="1994702"/>
                  </a:lnTo>
                  <a:lnTo>
                    <a:pt x="126460" y="2036760"/>
                  </a:lnTo>
                  <a:lnTo>
                    <a:pt x="145847" y="2078117"/>
                  </a:lnTo>
                  <a:lnTo>
                    <a:pt x="166488" y="2118749"/>
                  </a:lnTo>
                  <a:lnTo>
                    <a:pt x="188359" y="2158630"/>
                  </a:lnTo>
                  <a:lnTo>
                    <a:pt x="211434" y="2197735"/>
                  </a:lnTo>
                  <a:lnTo>
                    <a:pt x="235690" y="2236040"/>
                  </a:lnTo>
                  <a:lnTo>
                    <a:pt x="261100" y="2273520"/>
                  </a:lnTo>
                  <a:lnTo>
                    <a:pt x="287639" y="2310148"/>
                  </a:lnTo>
                  <a:lnTo>
                    <a:pt x="315284" y="2345902"/>
                  </a:lnTo>
                  <a:lnTo>
                    <a:pt x="344008" y="2380755"/>
                  </a:lnTo>
                  <a:lnTo>
                    <a:pt x="373786" y="2414682"/>
                  </a:lnTo>
                  <a:lnTo>
                    <a:pt x="404594" y="2447659"/>
                  </a:lnTo>
                  <a:lnTo>
                    <a:pt x="436407" y="2479660"/>
                  </a:lnTo>
                  <a:lnTo>
                    <a:pt x="469199" y="2510662"/>
                  </a:lnTo>
                  <a:lnTo>
                    <a:pt x="502946" y="2540637"/>
                  </a:lnTo>
                  <a:lnTo>
                    <a:pt x="537622" y="2569563"/>
                  </a:lnTo>
                  <a:lnTo>
                    <a:pt x="573203" y="2597413"/>
                  </a:lnTo>
                  <a:lnTo>
                    <a:pt x="609663" y="2624162"/>
                  </a:lnTo>
                  <a:lnTo>
                    <a:pt x="646978" y="2649787"/>
                  </a:lnTo>
                  <a:lnTo>
                    <a:pt x="685122" y="2674261"/>
                  </a:lnTo>
                  <a:lnTo>
                    <a:pt x="724070" y="2697560"/>
                  </a:lnTo>
                  <a:lnTo>
                    <a:pt x="763798" y="2719658"/>
                  </a:lnTo>
                  <a:lnTo>
                    <a:pt x="804280" y="2740531"/>
                  </a:lnTo>
                  <a:lnTo>
                    <a:pt x="845492" y="2760154"/>
                  </a:lnTo>
                  <a:lnTo>
                    <a:pt x="887408" y="2778502"/>
                  </a:lnTo>
                  <a:lnTo>
                    <a:pt x="930003" y="2795550"/>
                  </a:lnTo>
                  <a:lnTo>
                    <a:pt x="973253" y="2811273"/>
                  </a:lnTo>
                  <a:lnTo>
                    <a:pt x="1017132" y="2825645"/>
                  </a:lnTo>
                  <a:lnTo>
                    <a:pt x="1061615" y="2838642"/>
                  </a:lnTo>
                  <a:lnTo>
                    <a:pt x="1106677" y="2850239"/>
                  </a:lnTo>
                  <a:lnTo>
                    <a:pt x="1152294" y="2860411"/>
                  </a:lnTo>
                  <a:lnTo>
                    <a:pt x="1198440" y="2869133"/>
                  </a:lnTo>
                  <a:lnTo>
                    <a:pt x="1245090" y="2876380"/>
                  </a:lnTo>
                  <a:lnTo>
                    <a:pt x="1292219" y="2882127"/>
                  </a:lnTo>
                  <a:lnTo>
                    <a:pt x="1339803" y="2886349"/>
                  </a:lnTo>
                  <a:lnTo>
                    <a:pt x="1387815" y="2889020"/>
                  </a:lnTo>
                  <a:lnTo>
                    <a:pt x="1401735" y="2889336"/>
                  </a:lnTo>
                  <a:lnTo>
                    <a:pt x="1401735" y="0"/>
                  </a:lnTo>
                  <a:close/>
                </a:path>
              </a:pathLst>
            </a:custGeom>
            <a:solidFill>
              <a:srgbClr val="B939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26508" y="3272647"/>
              <a:ext cx="254635" cy="598170"/>
            </a:xfrm>
            <a:custGeom>
              <a:avLst/>
              <a:gdLst/>
              <a:ahLst/>
              <a:cxnLst/>
              <a:rect l="l" t="t" r="r" b="b"/>
              <a:pathLst>
                <a:path w="254635" h="598170">
                  <a:moveTo>
                    <a:pt x="254535" y="0"/>
                  </a:moveTo>
                  <a:lnTo>
                    <a:pt x="205218" y="12011"/>
                  </a:lnTo>
                  <a:lnTo>
                    <a:pt x="162121" y="30540"/>
                  </a:lnTo>
                  <a:lnTo>
                    <a:pt x="122783" y="55245"/>
                  </a:lnTo>
                  <a:lnTo>
                    <a:pt x="87817" y="85514"/>
                  </a:lnTo>
                  <a:lnTo>
                    <a:pt x="57835" y="120734"/>
                  </a:lnTo>
                  <a:lnTo>
                    <a:pt x="33451" y="160294"/>
                  </a:lnTo>
                  <a:lnTo>
                    <a:pt x="15275" y="203580"/>
                  </a:lnTo>
                  <a:lnTo>
                    <a:pt x="3920" y="249981"/>
                  </a:lnTo>
                  <a:lnTo>
                    <a:pt x="0" y="298882"/>
                  </a:lnTo>
                  <a:lnTo>
                    <a:pt x="3920" y="347730"/>
                  </a:lnTo>
                  <a:lnTo>
                    <a:pt x="15275" y="394087"/>
                  </a:lnTo>
                  <a:lnTo>
                    <a:pt x="33451" y="437340"/>
                  </a:lnTo>
                  <a:lnTo>
                    <a:pt x="57835" y="476875"/>
                  </a:lnTo>
                  <a:lnTo>
                    <a:pt x="87817" y="512077"/>
                  </a:lnTo>
                  <a:lnTo>
                    <a:pt x="122783" y="542334"/>
                  </a:lnTo>
                  <a:lnTo>
                    <a:pt x="162121" y="567032"/>
                  </a:lnTo>
                  <a:lnTo>
                    <a:pt x="205218" y="585556"/>
                  </a:lnTo>
                  <a:lnTo>
                    <a:pt x="251464" y="597294"/>
                  </a:lnTo>
                  <a:lnTo>
                    <a:pt x="254535" y="597567"/>
                  </a:lnTo>
                  <a:lnTo>
                    <a:pt x="254535" y="0"/>
                  </a:lnTo>
                  <a:close/>
                </a:path>
              </a:pathLst>
            </a:custGeom>
            <a:solidFill>
              <a:srgbClr val="D36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87020" y="2044780"/>
              <a:ext cx="1794510" cy="467359"/>
            </a:xfrm>
            <a:custGeom>
              <a:avLst/>
              <a:gdLst/>
              <a:ahLst/>
              <a:cxnLst/>
              <a:rect l="l" t="t" r="r" b="b"/>
              <a:pathLst>
                <a:path w="1794510" h="467360">
                  <a:moveTo>
                    <a:pt x="59607" y="0"/>
                  </a:moveTo>
                  <a:lnTo>
                    <a:pt x="50293" y="930"/>
                  </a:lnTo>
                  <a:lnTo>
                    <a:pt x="29803" y="7442"/>
                  </a:lnTo>
                  <a:lnTo>
                    <a:pt x="9313" y="25117"/>
                  </a:lnTo>
                  <a:lnTo>
                    <a:pt x="0" y="59536"/>
                  </a:lnTo>
                  <a:lnTo>
                    <a:pt x="0" y="407371"/>
                  </a:lnTo>
                  <a:lnTo>
                    <a:pt x="931" y="416697"/>
                  </a:lnTo>
                  <a:lnTo>
                    <a:pt x="7450" y="437214"/>
                  </a:lnTo>
                  <a:lnTo>
                    <a:pt x="25146" y="457731"/>
                  </a:lnTo>
                  <a:lnTo>
                    <a:pt x="59607" y="467057"/>
                  </a:lnTo>
                  <a:lnTo>
                    <a:pt x="1734651" y="467057"/>
                  </a:lnTo>
                  <a:lnTo>
                    <a:pt x="1743969" y="466124"/>
                  </a:lnTo>
                  <a:lnTo>
                    <a:pt x="1764467" y="459596"/>
                  </a:lnTo>
                  <a:lnTo>
                    <a:pt x="1784966" y="441877"/>
                  </a:lnTo>
                  <a:lnTo>
                    <a:pt x="1794283" y="407371"/>
                  </a:lnTo>
                  <a:lnTo>
                    <a:pt x="1794283" y="59536"/>
                  </a:lnTo>
                  <a:lnTo>
                    <a:pt x="1793351" y="50234"/>
                  </a:lnTo>
                  <a:lnTo>
                    <a:pt x="1786829" y="29768"/>
                  </a:lnTo>
                  <a:lnTo>
                    <a:pt x="1769126" y="9302"/>
                  </a:lnTo>
                  <a:lnTo>
                    <a:pt x="1734651" y="0"/>
                  </a:lnTo>
                  <a:lnTo>
                    <a:pt x="59607" y="0"/>
                  </a:lnTo>
                  <a:close/>
                </a:path>
              </a:pathLst>
            </a:custGeom>
            <a:ln w="9737">
              <a:solidFill>
                <a:srgbClr val="FCFCF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2153" y="2584185"/>
              <a:ext cx="2647544" cy="261718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056585" y="2024643"/>
            <a:ext cx="1704975" cy="41211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100" b="1" spc="-30" dirty="0">
                <a:solidFill>
                  <a:srgbClr val="FFFFFF"/>
                </a:solidFill>
                <a:latin typeface="Arial"/>
                <a:cs typeface="Arial"/>
              </a:rPr>
              <a:t>Bristol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65" dirty="0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r>
              <a:rPr sz="11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FFFFFF"/>
                </a:solidFill>
                <a:latin typeface="Arial"/>
                <a:cs typeface="Arial"/>
              </a:rPr>
              <a:t>Plan</a:t>
            </a:r>
            <a:r>
              <a:rPr sz="11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Review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Draft </a:t>
            </a: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Policies</a:t>
            </a:r>
            <a:r>
              <a:rPr sz="7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7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Development</a:t>
            </a:r>
            <a:r>
              <a:rPr sz="7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Allocations</a:t>
            </a:r>
            <a:endParaRPr sz="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20282" y="5387266"/>
            <a:ext cx="1748789" cy="1511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Further</a:t>
            </a:r>
            <a:r>
              <a:rPr sz="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consultation</a:t>
            </a:r>
            <a:r>
              <a:rPr sz="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November</a:t>
            </a:r>
            <a:r>
              <a:rPr sz="8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71378" y="1556003"/>
            <a:ext cx="6540500" cy="4178935"/>
            <a:chOff x="971378" y="1556003"/>
            <a:chExt cx="6540500" cy="4178935"/>
          </a:xfrm>
        </p:grpSpPr>
        <p:sp>
          <p:nvSpPr>
            <p:cNvPr id="14" name="object 14"/>
            <p:cNvSpPr/>
            <p:nvPr/>
          </p:nvSpPr>
          <p:spPr>
            <a:xfrm>
              <a:off x="987387" y="2584185"/>
              <a:ext cx="2642870" cy="2617470"/>
            </a:xfrm>
            <a:custGeom>
              <a:avLst/>
              <a:gdLst/>
              <a:ahLst/>
              <a:cxnLst/>
              <a:rect l="l" t="t" r="r" b="b"/>
              <a:pathLst>
                <a:path w="2642870" h="2617470">
                  <a:moveTo>
                    <a:pt x="70447" y="0"/>
                  </a:moveTo>
                  <a:lnTo>
                    <a:pt x="42918" y="5555"/>
                  </a:lnTo>
                  <a:lnTo>
                    <a:pt x="20537" y="20681"/>
                  </a:lnTo>
                  <a:lnTo>
                    <a:pt x="5500" y="43069"/>
                  </a:lnTo>
                  <a:lnTo>
                    <a:pt x="0" y="70411"/>
                  </a:lnTo>
                  <a:lnTo>
                    <a:pt x="0" y="2546669"/>
                  </a:lnTo>
                  <a:lnTo>
                    <a:pt x="5500" y="2574068"/>
                  </a:lnTo>
                  <a:lnTo>
                    <a:pt x="20537" y="2596486"/>
                  </a:lnTo>
                  <a:lnTo>
                    <a:pt x="42918" y="2611623"/>
                  </a:lnTo>
                  <a:lnTo>
                    <a:pt x="70447" y="2617180"/>
                  </a:lnTo>
                  <a:lnTo>
                    <a:pt x="2571863" y="2617180"/>
                  </a:lnTo>
                  <a:lnTo>
                    <a:pt x="2599195" y="2611623"/>
                  </a:lnTo>
                  <a:lnTo>
                    <a:pt x="2621598" y="2596486"/>
                  </a:lnTo>
                  <a:lnTo>
                    <a:pt x="2636745" y="2574068"/>
                  </a:lnTo>
                  <a:lnTo>
                    <a:pt x="2642310" y="2546669"/>
                  </a:lnTo>
                  <a:lnTo>
                    <a:pt x="2642310" y="70411"/>
                  </a:lnTo>
                  <a:lnTo>
                    <a:pt x="2636745" y="43069"/>
                  </a:lnTo>
                  <a:lnTo>
                    <a:pt x="2621598" y="20681"/>
                  </a:lnTo>
                  <a:lnTo>
                    <a:pt x="2599195" y="5555"/>
                  </a:lnTo>
                  <a:lnTo>
                    <a:pt x="2571863" y="0"/>
                  </a:lnTo>
                  <a:lnTo>
                    <a:pt x="70447" y="0"/>
                  </a:lnTo>
                  <a:close/>
                </a:path>
              </a:pathLst>
            </a:custGeom>
            <a:ln w="973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16890" y="1667449"/>
              <a:ext cx="773184" cy="36979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1378" y="5289766"/>
              <a:ext cx="344591" cy="34995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56760" y="1556003"/>
              <a:ext cx="2955036" cy="41788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19" y="441960"/>
            <a:ext cx="6355080" cy="45415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709029" y="1183081"/>
            <a:ext cx="4123054" cy="3714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spc="-10" dirty="0">
                <a:latin typeface="Calibri"/>
                <a:cs typeface="Calibri"/>
              </a:rPr>
              <a:t>Unlocking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£1bn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investment</a:t>
            </a:r>
            <a:endParaRPr sz="22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2200" spc="-10" dirty="0">
                <a:latin typeface="Calibri"/>
                <a:cs typeface="Calibri"/>
              </a:rPr>
              <a:t>towards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delivery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net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zero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goals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Calibri"/>
              <a:cs typeface="Calibri"/>
            </a:endParaRPr>
          </a:p>
          <a:p>
            <a:pPr marL="286385" marR="723265" indent="-287020" algn="ctr">
              <a:lnSpc>
                <a:spcPct val="100000"/>
              </a:lnSpc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200" spc="-10" dirty="0">
                <a:latin typeface="Calibri"/>
                <a:cs typeface="Calibri"/>
              </a:rPr>
              <a:t>Supporting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delivery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heat</a:t>
            </a:r>
            <a:endParaRPr sz="2200">
              <a:latin typeface="Calibri"/>
              <a:cs typeface="Calibri"/>
            </a:endParaRPr>
          </a:p>
          <a:p>
            <a:pPr marR="673100" algn="ctr">
              <a:lnSpc>
                <a:spcPct val="100000"/>
              </a:lnSpc>
            </a:pPr>
            <a:r>
              <a:rPr sz="2200" spc="-10" dirty="0">
                <a:latin typeface="Calibri"/>
                <a:cs typeface="Calibri"/>
              </a:rPr>
              <a:t>networks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retrofitting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Calibri"/>
              <a:cs typeface="Calibri"/>
            </a:endParaRPr>
          </a:p>
          <a:p>
            <a:pPr marL="299085" marR="42164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spc="-10" dirty="0">
                <a:latin typeface="Calibri"/>
                <a:cs typeface="Calibri"/>
              </a:rPr>
              <a:t>Creating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1000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new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jobs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and </a:t>
            </a:r>
            <a:r>
              <a:rPr sz="2200" spc="-10" dirty="0">
                <a:latin typeface="Calibri"/>
                <a:cs typeface="Calibri"/>
              </a:rPr>
              <a:t>supporting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skills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development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215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spc="-10" dirty="0">
                <a:latin typeface="Calibri"/>
                <a:cs typeface="Calibri"/>
              </a:rPr>
              <a:t>Creating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further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social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value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50" dirty="0">
                <a:latin typeface="Calibri"/>
                <a:cs typeface="Calibri"/>
              </a:rPr>
              <a:t>–</a:t>
            </a:r>
            <a:endParaRPr sz="22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2200" dirty="0">
                <a:latin typeface="Calibri"/>
                <a:cs typeface="Calibri"/>
              </a:rPr>
              <a:t>community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impact</a:t>
            </a:r>
            <a:r>
              <a:rPr sz="2200" spc="-1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fund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23837"/>
            <a:ext cx="12192000" cy="6634480"/>
            <a:chOff x="0" y="223837"/>
            <a:chExt cx="12192000" cy="6634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460" y="1184147"/>
              <a:ext cx="4465320" cy="49362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21495" y="1339595"/>
              <a:ext cx="2378963" cy="20238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1919" y="3627120"/>
              <a:ext cx="3022092" cy="19339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26267" y="4632960"/>
              <a:ext cx="1209306" cy="115747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41919" y="1339595"/>
              <a:ext cx="1089659" cy="13182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76388" y="2610599"/>
              <a:ext cx="1218438" cy="92279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970889" y="1368679"/>
            <a:ext cx="5954395" cy="4189729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84785" marR="59055" indent="-172720">
              <a:lnSpc>
                <a:spcPct val="80000"/>
              </a:lnSpc>
              <a:spcBef>
                <a:spcPts val="620"/>
              </a:spcBef>
              <a:buFont typeface="Wingdings"/>
              <a:buChar char=""/>
              <a:tabLst>
                <a:tab pos="185420" algn="l"/>
                <a:tab pos="4937125" algn="l"/>
              </a:tabLst>
            </a:pPr>
            <a:r>
              <a:rPr sz="2200" b="1" spc="-10" dirty="0">
                <a:latin typeface="Calibri"/>
                <a:cs typeface="Calibri"/>
              </a:rPr>
              <a:t>Accelerated</a:t>
            </a:r>
            <a:r>
              <a:rPr sz="2200" b="1" spc="-5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house</a:t>
            </a:r>
            <a:r>
              <a:rPr sz="2200" b="1" spc="-8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building</a:t>
            </a:r>
            <a:r>
              <a:rPr sz="2200" b="1" spc="-10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programme</a:t>
            </a:r>
            <a:r>
              <a:rPr sz="2200" spc="-10" dirty="0">
                <a:latin typeface="Calibri"/>
                <a:cs typeface="Calibri"/>
              </a:rPr>
              <a:t>: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10" dirty="0">
                <a:latin typeface="Calibri"/>
                <a:cs typeface="Calibri"/>
              </a:rPr>
              <a:t>7,000 </a:t>
            </a:r>
            <a:r>
              <a:rPr sz="2200" dirty="0">
                <a:latin typeface="Calibri"/>
                <a:cs typeface="Calibri"/>
              </a:rPr>
              <a:t>homes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(1,000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affordable)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already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built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by </a:t>
            </a:r>
            <a:r>
              <a:rPr sz="2200" spc="-10" dirty="0">
                <a:latin typeface="Calibri"/>
                <a:cs typeface="Calibri"/>
              </a:rPr>
              <a:t>developers,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registered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providers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3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council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since </a:t>
            </a:r>
            <a:r>
              <a:rPr sz="2200" spc="-20" dirty="0">
                <a:latin typeface="Calibri"/>
                <a:cs typeface="Calibri"/>
              </a:rPr>
              <a:t>2016</a:t>
            </a:r>
            <a:endParaRPr sz="2200">
              <a:latin typeface="Calibri"/>
              <a:cs typeface="Calibri"/>
            </a:endParaRPr>
          </a:p>
          <a:p>
            <a:pPr marL="184785" marR="29209" indent="-172720">
              <a:lnSpc>
                <a:spcPct val="80000"/>
              </a:lnSpc>
              <a:spcBef>
                <a:spcPts val="1600"/>
              </a:spcBef>
              <a:buFont typeface="Wingdings"/>
              <a:buChar char=""/>
              <a:tabLst>
                <a:tab pos="185420" algn="l"/>
              </a:tabLst>
            </a:pPr>
            <a:r>
              <a:rPr sz="2200" spc="-10" dirty="0">
                <a:latin typeface="Calibri"/>
                <a:cs typeface="Calibri"/>
              </a:rPr>
              <a:t>Delivering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homes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through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HRA</a:t>
            </a:r>
            <a:r>
              <a:rPr sz="2200" b="1" spc="-50" dirty="0">
                <a:latin typeface="Calibri"/>
                <a:cs typeface="Calibri"/>
              </a:rPr>
              <a:t> </a:t>
            </a:r>
            <a:r>
              <a:rPr sz="2200" b="1" spc="-25" dirty="0">
                <a:latin typeface="Calibri"/>
                <a:cs typeface="Calibri"/>
              </a:rPr>
              <a:t>New </a:t>
            </a:r>
            <a:r>
              <a:rPr sz="2200" b="1" spc="-10" dirty="0">
                <a:latin typeface="Calibri"/>
                <a:cs typeface="Calibri"/>
              </a:rPr>
              <a:t>Development</a:t>
            </a:r>
            <a:r>
              <a:rPr sz="2200" b="1" spc="-5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Programme</a:t>
            </a:r>
            <a:r>
              <a:rPr sz="2200" b="1" spc="-6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and</a:t>
            </a:r>
            <a:r>
              <a:rPr sz="2200" b="1" spc="-9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Goram</a:t>
            </a:r>
            <a:r>
              <a:rPr sz="2200" b="1" spc="-8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Homes</a:t>
            </a:r>
            <a:r>
              <a:rPr sz="2200" dirty="0">
                <a:latin typeface="Calibri"/>
                <a:cs typeface="Calibri"/>
              </a:rPr>
              <a:t>,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our </a:t>
            </a:r>
            <a:r>
              <a:rPr sz="2200" dirty="0">
                <a:latin typeface="Calibri"/>
                <a:cs typeface="Calibri"/>
              </a:rPr>
              <a:t>Housing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Company</a:t>
            </a:r>
            <a:endParaRPr sz="2200">
              <a:latin typeface="Calibri"/>
              <a:cs typeface="Calibri"/>
            </a:endParaRPr>
          </a:p>
          <a:p>
            <a:pPr marL="184785" marR="5080" indent="-172720">
              <a:lnSpc>
                <a:spcPct val="80100"/>
              </a:lnSpc>
              <a:spcBef>
                <a:spcPts val="1605"/>
              </a:spcBef>
              <a:buFont typeface="Wingdings"/>
              <a:buChar char=""/>
              <a:tabLst>
                <a:tab pos="185420" algn="l"/>
                <a:tab pos="3091180" algn="l"/>
              </a:tabLst>
            </a:pPr>
            <a:r>
              <a:rPr sz="2200" dirty="0">
                <a:latin typeface="Calibri"/>
                <a:cs typeface="Calibri"/>
              </a:rPr>
              <a:t>Looking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partners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and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20" dirty="0">
                <a:latin typeface="Calibri"/>
                <a:cs typeface="Calibri"/>
              </a:rPr>
              <a:t>innovative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approaches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to </a:t>
            </a:r>
            <a:r>
              <a:rPr sz="2200" dirty="0">
                <a:latin typeface="Calibri"/>
                <a:cs typeface="Calibri"/>
              </a:rPr>
              <a:t>build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5,000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homes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next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10-</a:t>
            </a:r>
            <a:r>
              <a:rPr sz="2200" dirty="0">
                <a:latin typeface="Calibri"/>
                <a:cs typeface="Calibri"/>
              </a:rPr>
              <a:t>15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years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-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£1bn </a:t>
            </a:r>
            <a:r>
              <a:rPr sz="2200" b="1" spc="-10" dirty="0">
                <a:latin typeface="Calibri"/>
                <a:cs typeface="Calibri"/>
              </a:rPr>
              <a:t>opportunity</a:t>
            </a:r>
            <a:endParaRPr sz="2200">
              <a:latin typeface="Calibri"/>
              <a:cs typeface="Calibri"/>
            </a:endParaRPr>
          </a:p>
          <a:p>
            <a:pPr marL="184785" marR="201295" indent="-172720">
              <a:lnSpc>
                <a:spcPts val="2110"/>
              </a:lnSpc>
              <a:spcBef>
                <a:spcPts val="1580"/>
              </a:spcBef>
              <a:buFont typeface="Wingdings"/>
              <a:buChar char=""/>
              <a:tabLst>
                <a:tab pos="185420" algn="l"/>
              </a:tabLst>
            </a:pPr>
            <a:r>
              <a:rPr sz="2200" b="1" dirty="0">
                <a:latin typeface="Calibri"/>
                <a:cs typeface="Calibri"/>
              </a:rPr>
              <a:t>Zero</a:t>
            </a:r>
            <a:r>
              <a:rPr sz="2200" b="1" spc="-7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Carbon</a:t>
            </a:r>
            <a:r>
              <a:rPr sz="2200" b="1" spc="-6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retrofitting</a:t>
            </a:r>
            <a:r>
              <a:rPr sz="2200" spc="-10" dirty="0">
                <a:latin typeface="Calibri"/>
                <a:cs typeface="Calibri"/>
              </a:rPr>
              <a:t>: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Investment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Council </a:t>
            </a:r>
            <a:r>
              <a:rPr sz="2200" dirty="0">
                <a:latin typeface="Calibri"/>
                <a:cs typeface="Calibri"/>
              </a:rPr>
              <a:t>Housing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achieve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zero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carbon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/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increase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energy efficiency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/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reduce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fuel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poverty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679" rIns="0" bIns="0" rtlCol="0">
            <a:spAutoFit/>
          </a:bodyPr>
          <a:lstStyle/>
          <a:p>
            <a:pPr marL="163195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000000"/>
                </a:solidFill>
              </a:rPr>
              <a:t>Housing</a:t>
            </a:r>
            <a:r>
              <a:rPr sz="4000" spc="-190" dirty="0">
                <a:solidFill>
                  <a:srgbClr val="000000"/>
                </a:solidFill>
              </a:rPr>
              <a:t> </a:t>
            </a:r>
            <a:r>
              <a:rPr sz="4000" spc="-10" dirty="0">
                <a:solidFill>
                  <a:srgbClr val="000000"/>
                </a:solidFill>
              </a:rPr>
              <a:t>Innovation</a:t>
            </a:r>
            <a:endParaRPr sz="4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919A9EA7E8384993C0CD7B04351EA6" ma:contentTypeVersion="16" ma:contentTypeDescription="Create a new document." ma:contentTypeScope="" ma:versionID="ce6f4d54fcf0b10e7bfe10f4bf45632e">
  <xsd:schema xmlns:xsd="http://www.w3.org/2001/XMLSchema" xmlns:xs="http://www.w3.org/2001/XMLSchema" xmlns:p="http://schemas.microsoft.com/office/2006/metadata/properties" xmlns:ns2="e72996e9-753a-47f6-9936-da9a92ef72b7" xmlns:ns3="1e905156-3a05-43b7-9a55-c34ec0ae69d8" targetNamespace="http://schemas.microsoft.com/office/2006/metadata/properties" ma:root="true" ma:fieldsID="aac06ee8e917f1b90c1c6468858cb72f" ns2:_="" ns3:_="">
    <xsd:import namespace="e72996e9-753a-47f6-9936-da9a92ef72b7"/>
    <xsd:import namespace="1e905156-3a05-43b7-9a55-c34ec0ae69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2996e9-753a-47f6-9936-da9a92ef72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2edd95a-f8c2-4715-9b78-af595b67b1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905156-3a05-43b7-9a55-c34ec0ae69d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33b0ac1-ee1f-431c-8edb-691c246d9705}" ma:internalName="TaxCatchAll" ma:showField="CatchAllData" ma:web="1e905156-3a05-43b7-9a55-c34ec0ae69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e905156-3a05-43b7-9a55-c34ec0ae69d8" xsi:nil="true"/>
    <lcf76f155ced4ddcb4097134ff3c332f xmlns="e72996e9-753a-47f6-9936-da9a92ef72b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1E6D75C-13F8-47B5-A139-A2D476F4BB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2996e9-753a-47f6-9936-da9a92ef72b7"/>
    <ds:schemaRef ds:uri="1e905156-3a05-43b7-9a55-c34ec0ae69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CB0F8D-E707-498D-B0F4-22A8D0AB30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64088D-E909-4A92-8BEE-02E2647D576A}">
  <ds:schemaRefs>
    <ds:schemaRef ds:uri="http://schemas.microsoft.com/office/2006/metadata/properties"/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e72996e9-753a-47f6-9936-da9a92ef72b7"/>
    <ds:schemaRef ds:uri="http://schemas.microsoft.com/office/infopath/2007/PartnerControls"/>
    <ds:schemaRef ds:uri="1e905156-3a05-43b7-9a55-c34ec0ae69d8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510</Words>
  <Application>Microsoft Office PowerPoint</Application>
  <PresentationFormat>Widescreen</PresentationFormat>
  <Paragraphs>80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PowerPoint Presentation</vt:lpstr>
      <vt:lpstr>Bristol Economy</vt:lpstr>
      <vt:lpstr>Challenges</vt:lpstr>
      <vt:lpstr>Challenges</vt:lpstr>
      <vt:lpstr>Our Vision</vt:lpstr>
      <vt:lpstr>Inclusive and Sustainable Growth</vt:lpstr>
      <vt:lpstr>PowerPoint Presentation</vt:lpstr>
      <vt:lpstr>PowerPoint Presentation</vt:lpstr>
      <vt:lpstr>Housing Innovation</vt:lpstr>
      <vt:lpstr>Temple Quarter &amp; St Philip’s Marsh</vt:lpstr>
      <vt:lpstr>Renewing the City Centre</vt:lpstr>
      <vt:lpstr>Opportunity Areas</vt:lpstr>
      <vt:lpstr>Industrial intensification and co-location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hope</dc:title>
  <dc:creator>Antonia Mitsis</dc:creator>
  <cp:lastModifiedBy>Poppy Shields</cp:lastModifiedBy>
  <cp:revision>1</cp:revision>
  <dcterms:created xsi:type="dcterms:W3CDTF">2023-05-16T08:10:04Z</dcterms:created>
  <dcterms:modified xsi:type="dcterms:W3CDTF">2023-05-16T08:11:33Z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2023-05-15T00:00:00Z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2023-05-16T00:00:00Z</vt:filetime>
  </property>
  <property fmtid="{D5CDD505-2E9C-101B-9397-08002B2CF9AE}" pid="5" name="Producer">
    <vt:lpwstr>Microsoft® PowerPoint® for Microsoft 365</vt:lpwstr>
  </property>
  <property fmtid="{D5CDD505-2E9C-101B-9397-08002B2CF9AE}" pid="6" name="ContentTypeId">
    <vt:lpwstr>0x01010086919A9EA7E8384993C0CD7B04351EA6</vt:lpwstr>
  </property>
  <property fmtid="{D5CDD505-2E9C-101B-9397-08002B2CF9AE}" pid="7" name="MediaServiceImageTags">
    <vt:lpwstr/>
  </property>
</Properties>
</file>